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65" r:id="rId5"/>
  </p:sldMasterIdLst>
  <p:notesMasterIdLst>
    <p:notesMasterId r:id="rId30"/>
  </p:notesMasterIdLst>
  <p:handoutMasterIdLst>
    <p:handoutMasterId r:id="rId31"/>
  </p:handoutMasterIdLst>
  <p:sldIdLst>
    <p:sldId id="1340" r:id="rId6"/>
    <p:sldId id="1341" r:id="rId7"/>
    <p:sldId id="1342" r:id="rId8"/>
    <p:sldId id="1343" r:id="rId9"/>
    <p:sldId id="1344" r:id="rId10"/>
    <p:sldId id="1345" r:id="rId11"/>
    <p:sldId id="1346" r:id="rId12"/>
    <p:sldId id="1355" r:id="rId13"/>
    <p:sldId id="1347" r:id="rId14"/>
    <p:sldId id="1348" r:id="rId15"/>
    <p:sldId id="1349" r:id="rId16"/>
    <p:sldId id="1350" r:id="rId17"/>
    <p:sldId id="1356" r:id="rId18"/>
    <p:sldId id="1351" r:id="rId19"/>
    <p:sldId id="1357" r:id="rId20"/>
    <p:sldId id="1352" r:id="rId21"/>
    <p:sldId id="1353" r:id="rId22"/>
    <p:sldId id="1363" r:id="rId23"/>
    <p:sldId id="1358" r:id="rId24"/>
    <p:sldId id="1359" r:id="rId25"/>
    <p:sldId id="1360" r:id="rId26"/>
    <p:sldId id="1361" r:id="rId27"/>
    <p:sldId id="1362" r:id="rId28"/>
    <p:sldId id="1354" r:id="rId29"/>
  </p:sldIdLst>
  <p:sldSz cx="9326563"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lor Template" id="{A073DAE3-B461-442F-A3D3-6642BD875E45}">
          <p14:sldIdLst>
            <p14:sldId id="1340"/>
            <p14:sldId id="1341"/>
            <p14:sldId id="1342"/>
            <p14:sldId id="1343"/>
            <p14:sldId id="1344"/>
            <p14:sldId id="1345"/>
            <p14:sldId id="1346"/>
            <p14:sldId id="1355"/>
            <p14:sldId id="1347"/>
            <p14:sldId id="1348"/>
            <p14:sldId id="1349"/>
            <p14:sldId id="1350"/>
            <p14:sldId id="1356"/>
            <p14:sldId id="1351"/>
            <p14:sldId id="1357"/>
            <p14:sldId id="1352"/>
            <p14:sldId id="1353"/>
            <p14:sldId id="1363"/>
            <p14:sldId id="1358"/>
            <p14:sldId id="1359"/>
            <p14:sldId id="1360"/>
            <p14:sldId id="1361"/>
            <p14:sldId id="1362"/>
            <p14:sldId id="1354"/>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25252"/>
    <a:srgbClr val="0078D7"/>
    <a:srgbClr val="000000"/>
    <a:srgbClr val="004B1C"/>
    <a:srgbClr val="004B50"/>
    <a:srgbClr val="002050"/>
    <a:srgbClr val="D83B01"/>
    <a:srgbClr val="737373"/>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9" autoAdjust="0"/>
    <p:restoredTop sz="96323" autoAdjust="0"/>
  </p:normalViewPr>
  <p:slideViewPr>
    <p:cSldViewPr>
      <p:cViewPr varScale="1">
        <p:scale>
          <a:sx n="107" d="100"/>
          <a:sy n="107" d="100"/>
        </p:scale>
        <p:origin x="52" y="68"/>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howGuides="1">
      <p:cViewPr varScale="1">
        <p:scale>
          <a:sx n="83" d="100"/>
          <a:sy n="83" d="100"/>
        </p:scale>
        <p:origin x="3036"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notesMaster" Target="notesMasters/notesMaster1.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9/25/2015 3:34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jpg>
</file>

<file path=ppt/media/image13.png>
</file>

<file path=ppt/media/image14.jpg>
</file>

<file path=ppt/media/image15.png>
</file>

<file path=ppt/media/image16.PNG>
</file>

<file path=ppt/media/image17.jpg>
</file>

<file path=ppt/media/image2.pn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9/25/2015 3:34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9/25/2015 3:34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259053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9/25/2015 3:34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846279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9/25/2015 3:34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2368716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9/25/2015 3:34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163210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9/25/2015 3:34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3846347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9/25/2015 3:34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284219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9/25/2015 3:34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618779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Segoe UI Light"/>
                <a:cs typeface="Segoe UI Light"/>
              </a:rPr>
              <a:t>Goal: Teaching Data Science and Inspire</a:t>
            </a:r>
          </a:p>
          <a:p>
            <a:r>
              <a:rPr lang="en-US">
                <a:latin typeface="Segoe UI Light"/>
                <a:cs typeface="Segoe UI Light"/>
              </a:rPr>
              <a:t>Call to Action: Journal, Project, Azure and Dreamspark Usage ( WordPress/ AzureML)</a:t>
            </a:r>
          </a:p>
          <a:p>
            <a:r>
              <a:rPr lang="en-US">
                <a:latin typeface="Segoe UI Light"/>
                <a:cs typeface="Segoe UI Light"/>
              </a:rPr>
              <a:t>Results: DreamSpark usage/ activation, ImagineCup Participation, stories</a:t>
            </a:r>
            <a:br>
              <a:rPr lang="en-US">
                <a:latin typeface="Segoe UI Light"/>
                <a:cs typeface="Segoe UI Light"/>
              </a:rPr>
            </a:br>
            <a:endParaRPr lang="en-US">
              <a:latin typeface="Segoe UI Light"/>
              <a:cs typeface="Segoe UI Light"/>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9/25/2015 3:34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0684182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9/25/2015 3:34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3398492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9/25/2015 3:34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0396566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74638" y="2125677"/>
            <a:ext cx="5486400" cy="1828800"/>
          </a:xfrm>
          <a:noFill/>
        </p:spPr>
        <p:txBody>
          <a:bodyPr lIns="146304" tIns="91440" rIns="146304" bIns="91440" anchor="t" anchorCtr="0"/>
          <a:lstStyle>
            <a:lvl1pPr>
              <a:defRPr sz="4800" spc="-75" baseline="0">
                <a:gradFill>
                  <a:gsLst>
                    <a:gs pos="16162">
                      <a:schemeClr val="tx1"/>
                    </a:gs>
                    <a:gs pos="43000">
                      <a:schemeClr val="tx1"/>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auto">
          <a:xfrm>
            <a:off x="274638" y="3954457"/>
            <a:ext cx="5486400" cy="1737360"/>
          </a:xfrm>
        </p:spPr>
        <p:txBody>
          <a:bodyPr tIns="109728" bIns="109728">
            <a:noAutofit/>
          </a:bodyPr>
          <a:lstStyle>
            <a:lvl1pPr marL="0" indent="0">
              <a:spcBef>
                <a:spcPts val="0"/>
              </a:spcBef>
              <a:buNone/>
              <a:defRPr sz="2800">
                <a:gradFill>
                  <a:gsLst>
                    <a:gs pos="16162">
                      <a:schemeClr val="tx1"/>
                    </a:gs>
                    <a:gs pos="43000">
                      <a:schemeClr val="tx1"/>
                    </a:gs>
                  </a:gsLst>
                  <a:lin ang="5400000" scaled="0"/>
                </a:gradFill>
              </a:defRPr>
            </a:lvl1pPr>
          </a:lstStyle>
          <a:p>
            <a:pPr lvl="0"/>
            <a:r>
              <a:rPr lang="en-US" dirty="0" smtClean="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202" y="6240429"/>
            <a:ext cx="1280587" cy="274320"/>
          </a:xfrm>
          <a:prstGeom prst="rect">
            <a:avLst/>
          </a:prstGeom>
        </p:spPr>
      </p:pic>
      <p:grpSp>
        <p:nvGrpSpPr>
          <p:cNvPr id="4" name="Group 3"/>
          <p:cNvGrpSpPr/>
          <p:nvPr userDrawn="1"/>
        </p:nvGrpSpPr>
        <p:grpSpPr>
          <a:xfrm>
            <a:off x="4801378" y="2217123"/>
            <a:ext cx="4270807" cy="3383236"/>
            <a:chOff x="6362728" y="1485604"/>
            <a:chExt cx="5396739" cy="4275173"/>
          </a:xfrm>
        </p:grpSpPr>
        <p:sp>
          <p:nvSpPr>
            <p:cNvPr id="12" name="Freeform 11"/>
            <p:cNvSpPr>
              <a:spLocks/>
            </p:cNvSpPr>
            <p:nvPr userDrawn="1"/>
          </p:nvSpPr>
          <p:spPr bwMode="auto">
            <a:xfrm>
              <a:off x="10286428" y="2540869"/>
              <a:ext cx="1228270" cy="499194"/>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3" name="Group 12"/>
            <p:cNvGrpSpPr/>
            <p:nvPr userDrawn="1"/>
          </p:nvGrpSpPr>
          <p:grpSpPr bwMode="auto">
            <a:xfrm>
              <a:off x="6362728" y="3629515"/>
              <a:ext cx="5396739" cy="2131262"/>
              <a:chOff x="8040688" y="7151688"/>
              <a:chExt cx="6745287" cy="2663825"/>
            </a:xfrm>
          </p:grpSpPr>
          <p:sp>
            <p:nvSpPr>
              <p:cNvPr id="14" name="Freeform 5"/>
              <p:cNvSpPr>
                <a:spLocks noEditPoints="1"/>
              </p:cNvSpPr>
              <p:nvPr userDrawn="1"/>
            </p:nvSpPr>
            <p:spPr bwMode="auto">
              <a:xfrm>
                <a:off x="10498138" y="7808913"/>
                <a:ext cx="776287" cy="774700"/>
              </a:xfrm>
              <a:custGeom>
                <a:avLst/>
                <a:gdLst>
                  <a:gd name="T0" fmla="*/ 50 w 221"/>
                  <a:gd name="T1" fmla="*/ 202 h 220"/>
                  <a:gd name="T2" fmla="*/ 73 w 221"/>
                  <a:gd name="T3" fmla="*/ 186 h 220"/>
                  <a:gd name="T4" fmla="*/ 86 w 221"/>
                  <a:gd name="T5" fmla="*/ 183 h 220"/>
                  <a:gd name="T6" fmla="*/ 95 w 221"/>
                  <a:gd name="T7" fmla="*/ 185 h 220"/>
                  <a:gd name="T8" fmla="*/ 109 w 221"/>
                  <a:gd name="T9" fmla="*/ 214 h 220"/>
                  <a:gd name="T10" fmla="*/ 133 w 221"/>
                  <a:gd name="T11" fmla="*/ 218 h 220"/>
                  <a:gd name="T12" fmla="*/ 138 w 221"/>
                  <a:gd name="T13" fmla="*/ 191 h 220"/>
                  <a:gd name="T14" fmla="*/ 145 w 221"/>
                  <a:gd name="T15" fmla="*/ 179 h 220"/>
                  <a:gd name="T16" fmla="*/ 153 w 221"/>
                  <a:gd name="T17" fmla="*/ 174 h 220"/>
                  <a:gd name="T18" fmla="*/ 183 w 221"/>
                  <a:gd name="T19" fmla="*/ 184 h 220"/>
                  <a:gd name="T20" fmla="*/ 202 w 221"/>
                  <a:gd name="T21" fmla="*/ 170 h 220"/>
                  <a:gd name="T22" fmla="*/ 187 w 221"/>
                  <a:gd name="T23" fmla="*/ 148 h 220"/>
                  <a:gd name="T24" fmla="*/ 183 w 221"/>
                  <a:gd name="T25" fmla="*/ 134 h 220"/>
                  <a:gd name="T26" fmla="*/ 186 w 221"/>
                  <a:gd name="T27" fmla="*/ 125 h 220"/>
                  <a:gd name="T28" fmla="*/ 215 w 221"/>
                  <a:gd name="T29" fmla="*/ 111 h 220"/>
                  <a:gd name="T30" fmla="*/ 218 w 221"/>
                  <a:gd name="T31" fmla="*/ 88 h 220"/>
                  <a:gd name="T32" fmla="*/ 191 w 221"/>
                  <a:gd name="T33" fmla="*/ 83 h 220"/>
                  <a:gd name="T34" fmla="*/ 179 w 221"/>
                  <a:gd name="T35" fmla="*/ 76 h 220"/>
                  <a:gd name="T36" fmla="*/ 175 w 221"/>
                  <a:gd name="T37" fmla="*/ 67 h 220"/>
                  <a:gd name="T38" fmla="*/ 185 w 221"/>
                  <a:gd name="T39" fmla="*/ 37 h 220"/>
                  <a:gd name="T40" fmla="*/ 171 w 221"/>
                  <a:gd name="T41" fmla="*/ 18 h 220"/>
                  <a:gd name="T42" fmla="*/ 148 w 221"/>
                  <a:gd name="T43" fmla="*/ 34 h 220"/>
                  <a:gd name="T44" fmla="*/ 135 w 221"/>
                  <a:gd name="T45" fmla="*/ 37 h 220"/>
                  <a:gd name="T46" fmla="*/ 126 w 221"/>
                  <a:gd name="T47" fmla="*/ 34 h 220"/>
                  <a:gd name="T48" fmla="*/ 112 w 221"/>
                  <a:gd name="T49" fmla="*/ 6 h 220"/>
                  <a:gd name="T50" fmla="*/ 88 w 221"/>
                  <a:gd name="T51" fmla="*/ 2 h 220"/>
                  <a:gd name="T52" fmla="*/ 83 w 221"/>
                  <a:gd name="T53" fmla="*/ 29 h 220"/>
                  <a:gd name="T54" fmla="*/ 68 w 221"/>
                  <a:gd name="T55" fmla="*/ 46 h 220"/>
                  <a:gd name="T56" fmla="*/ 38 w 221"/>
                  <a:gd name="T57" fmla="*/ 35 h 220"/>
                  <a:gd name="T58" fmla="*/ 19 w 221"/>
                  <a:gd name="T59" fmla="*/ 49 h 220"/>
                  <a:gd name="T60" fmla="*/ 34 w 221"/>
                  <a:gd name="T61" fmla="*/ 72 h 220"/>
                  <a:gd name="T62" fmla="*/ 35 w 221"/>
                  <a:gd name="T63" fmla="*/ 96 h 220"/>
                  <a:gd name="T64" fmla="*/ 6 w 221"/>
                  <a:gd name="T65" fmla="*/ 109 h 220"/>
                  <a:gd name="T66" fmla="*/ 3 w 221"/>
                  <a:gd name="T67" fmla="*/ 132 h 220"/>
                  <a:gd name="T68" fmla="*/ 30 w 221"/>
                  <a:gd name="T69" fmla="*/ 137 h 220"/>
                  <a:gd name="T70" fmla="*/ 46 w 221"/>
                  <a:gd name="T71" fmla="*/ 152 h 220"/>
                  <a:gd name="T72" fmla="*/ 46 w 221"/>
                  <a:gd name="T73" fmla="*/ 166 h 220"/>
                  <a:gd name="T74" fmla="*/ 37 w 221"/>
                  <a:gd name="T75" fmla="*/ 192 h 220"/>
                  <a:gd name="T76" fmla="*/ 78 w 221"/>
                  <a:gd name="T77" fmla="*/ 85 h 220"/>
                  <a:gd name="T78" fmla="*/ 142 w 221"/>
                  <a:gd name="T79" fmla="*/ 1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20">
                    <a:moveTo>
                      <a:pt x="37" y="192"/>
                    </a:moveTo>
                    <a:cubicBezTo>
                      <a:pt x="50" y="202"/>
                      <a:pt x="50" y="202"/>
                      <a:pt x="50" y="202"/>
                    </a:cubicBezTo>
                    <a:cubicBezTo>
                      <a:pt x="52" y="203"/>
                      <a:pt x="56" y="203"/>
                      <a:pt x="59" y="201"/>
                    </a:cubicBezTo>
                    <a:cubicBezTo>
                      <a:pt x="73" y="186"/>
                      <a:pt x="73" y="186"/>
                      <a:pt x="73" y="186"/>
                    </a:cubicBezTo>
                    <a:cubicBezTo>
                      <a:pt x="78" y="181"/>
                      <a:pt x="82" y="181"/>
                      <a:pt x="85" y="183"/>
                    </a:cubicBezTo>
                    <a:cubicBezTo>
                      <a:pt x="86" y="183"/>
                      <a:pt x="86" y="183"/>
                      <a:pt x="86" y="183"/>
                    </a:cubicBezTo>
                    <a:cubicBezTo>
                      <a:pt x="89" y="184"/>
                      <a:pt x="92" y="185"/>
                      <a:pt x="95" y="185"/>
                    </a:cubicBezTo>
                    <a:cubicBezTo>
                      <a:pt x="95" y="185"/>
                      <a:pt x="95" y="185"/>
                      <a:pt x="95" y="185"/>
                    </a:cubicBezTo>
                    <a:cubicBezTo>
                      <a:pt x="99" y="186"/>
                      <a:pt x="103" y="188"/>
                      <a:pt x="105" y="195"/>
                    </a:cubicBezTo>
                    <a:cubicBezTo>
                      <a:pt x="109" y="214"/>
                      <a:pt x="109" y="214"/>
                      <a:pt x="109" y="214"/>
                    </a:cubicBezTo>
                    <a:cubicBezTo>
                      <a:pt x="110" y="218"/>
                      <a:pt x="114" y="220"/>
                      <a:pt x="116" y="220"/>
                    </a:cubicBezTo>
                    <a:cubicBezTo>
                      <a:pt x="133" y="218"/>
                      <a:pt x="133" y="218"/>
                      <a:pt x="133" y="218"/>
                    </a:cubicBezTo>
                    <a:cubicBezTo>
                      <a:pt x="135" y="217"/>
                      <a:pt x="138" y="214"/>
                      <a:pt x="138" y="210"/>
                    </a:cubicBezTo>
                    <a:cubicBezTo>
                      <a:pt x="138" y="191"/>
                      <a:pt x="138" y="191"/>
                      <a:pt x="138" y="191"/>
                    </a:cubicBezTo>
                    <a:cubicBezTo>
                      <a:pt x="138" y="184"/>
                      <a:pt x="141" y="181"/>
                      <a:pt x="144" y="179"/>
                    </a:cubicBezTo>
                    <a:cubicBezTo>
                      <a:pt x="144" y="179"/>
                      <a:pt x="145" y="179"/>
                      <a:pt x="145" y="179"/>
                    </a:cubicBezTo>
                    <a:cubicBezTo>
                      <a:pt x="147" y="177"/>
                      <a:pt x="150" y="176"/>
                      <a:pt x="153" y="174"/>
                    </a:cubicBezTo>
                    <a:cubicBezTo>
                      <a:pt x="153" y="174"/>
                      <a:pt x="153" y="174"/>
                      <a:pt x="153" y="174"/>
                    </a:cubicBezTo>
                    <a:cubicBezTo>
                      <a:pt x="156" y="172"/>
                      <a:pt x="161" y="171"/>
                      <a:pt x="167" y="174"/>
                    </a:cubicBezTo>
                    <a:cubicBezTo>
                      <a:pt x="183" y="184"/>
                      <a:pt x="183" y="184"/>
                      <a:pt x="183" y="184"/>
                    </a:cubicBezTo>
                    <a:cubicBezTo>
                      <a:pt x="187" y="186"/>
                      <a:pt x="191" y="185"/>
                      <a:pt x="192" y="183"/>
                    </a:cubicBezTo>
                    <a:cubicBezTo>
                      <a:pt x="202" y="170"/>
                      <a:pt x="202" y="170"/>
                      <a:pt x="202" y="170"/>
                    </a:cubicBezTo>
                    <a:cubicBezTo>
                      <a:pt x="204" y="169"/>
                      <a:pt x="204" y="164"/>
                      <a:pt x="201" y="161"/>
                    </a:cubicBezTo>
                    <a:cubicBezTo>
                      <a:pt x="187" y="148"/>
                      <a:pt x="187" y="148"/>
                      <a:pt x="187" y="148"/>
                    </a:cubicBezTo>
                    <a:cubicBezTo>
                      <a:pt x="182" y="143"/>
                      <a:pt x="182" y="139"/>
                      <a:pt x="183" y="135"/>
                    </a:cubicBezTo>
                    <a:cubicBezTo>
                      <a:pt x="183" y="135"/>
                      <a:pt x="183" y="135"/>
                      <a:pt x="183" y="134"/>
                    </a:cubicBezTo>
                    <a:cubicBezTo>
                      <a:pt x="184" y="131"/>
                      <a:pt x="185" y="128"/>
                      <a:pt x="186" y="126"/>
                    </a:cubicBezTo>
                    <a:cubicBezTo>
                      <a:pt x="186" y="125"/>
                      <a:pt x="186" y="125"/>
                      <a:pt x="186" y="125"/>
                    </a:cubicBezTo>
                    <a:cubicBezTo>
                      <a:pt x="187" y="121"/>
                      <a:pt x="189" y="117"/>
                      <a:pt x="196" y="116"/>
                    </a:cubicBezTo>
                    <a:cubicBezTo>
                      <a:pt x="215" y="111"/>
                      <a:pt x="215" y="111"/>
                      <a:pt x="215" y="111"/>
                    </a:cubicBezTo>
                    <a:cubicBezTo>
                      <a:pt x="218" y="110"/>
                      <a:pt x="221" y="106"/>
                      <a:pt x="220" y="104"/>
                    </a:cubicBezTo>
                    <a:cubicBezTo>
                      <a:pt x="218" y="88"/>
                      <a:pt x="218" y="88"/>
                      <a:pt x="218" y="88"/>
                    </a:cubicBezTo>
                    <a:cubicBezTo>
                      <a:pt x="218" y="85"/>
                      <a:pt x="215" y="82"/>
                      <a:pt x="211" y="82"/>
                    </a:cubicBezTo>
                    <a:cubicBezTo>
                      <a:pt x="191" y="83"/>
                      <a:pt x="191" y="83"/>
                      <a:pt x="191" y="83"/>
                    </a:cubicBezTo>
                    <a:cubicBezTo>
                      <a:pt x="184" y="83"/>
                      <a:pt x="181" y="80"/>
                      <a:pt x="180" y="76"/>
                    </a:cubicBezTo>
                    <a:cubicBezTo>
                      <a:pt x="180" y="76"/>
                      <a:pt x="179" y="76"/>
                      <a:pt x="179" y="76"/>
                    </a:cubicBezTo>
                    <a:cubicBezTo>
                      <a:pt x="178" y="73"/>
                      <a:pt x="176" y="70"/>
                      <a:pt x="175" y="68"/>
                    </a:cubicBezTo>
                    <a:cubicBezTo>
                      <a:pt x="175" y="67"/>
                      <a:pt x="175" y="67"/>
                      <a:pt x="175" y="67"/>
                    </a:cubicBezTo>
                    <a:cubicBezTo>
                      <a:pt x="172" y="64"/>
                      <a:pt x="171" y="60"/>
                      <a:pt x="175" y="53"/>
                    </a:cubicBezTo>
                    <a:cubicBezTo>
                      <a:pt x="185" y="37"/>
                      <a:pt x="185" y="37"/>
                      <a:pt x="185" y="37"/>
                    </a:cubicBezTo>
                    <a:cubicBezTo>
                      <a:pt x="187" y="34"/>
                      <a:pt x="186" y="29"/>
                      <a:pt x="184" y="28"/>
                    </a:cubicBezTo>
                    <a:cubicBezTo>
                      <a:pt x="171" y="18"/>
                      <a:pt x="171" y="18"/>
                      <a:pt x="171" y="18"/>
                    </a:cubicBezTo>
                    <a:cubicBezTo>
                      <a:pt x="169" y="17"/>
                      <a:pt x="164" y="16"/>
                      <a:pt x="162" y="19"/>
                    </a:cubicBezTo>
                    <a:cubicBezTo>
                      <a:pt x="148" y="34"/>
                      <a:pt x="148" y="34"/>
                      <a:pt x="148" y="34"/>
                    </a:cubicBezTo>
                    <a:cubicBezTo>
                      <a:pt x="143" y="38"/>
                      <a:pt x="139" y="38"/>
                      <a:pt x="135" y="37"/>
                    </a:cubicBezTo>
                    <a:cubicBezTo>
                      <a:pt x="135" y="37"/>
                      <a:pt x="135" y="37"/>
                      <a:pt x="135" y="37"/>
                    </a:cubicBezTo>
                    <a:cubicBezTo>
                      <a:pt x="132" y="36"/>
                      <a:pt x="129" y="35"/>
                      <a:pt x="126" y="34"/>
                    </a:cubicBezTo>
                    <a:cubicBezTo>
                      <a:pt x="126" y="34"/>
                      <a:pt x="126" y="34"/>
                      <a:pt x="126" y="34"/>
                    </a:cubicBezTo>
                    <a:cubicBezTo>
                      <a:pt x="121" y="34"/>
                      <a:pt x="118" y="32"/>
                      <a:pt x="116" y="24"/>
                    </a:cubicBezTo>
                    <a:cubicBezTo>
                      <a:pt x="112" y="6"/>
                      <a:pt x="112" y="6"/>
                      <a:pt x="112" y="6"/>
                    </a:cubicBezTo>
                    <a:cubicBezTo>
                      <a:pt x="111" y="2"/>
                      <a:pt x="107" y="0"/>
                      <a:pt x="104" y="0"/>
                    </a:cubicBezTo>
                    <a:cubicBezTo>
                      <a:pt x="88" y="2"/>
                      <a:pt x="88" y="2"/>
                      <a:pt x="88" y="2"/>
                    </a:cubicBezTo>
                    <a:cubicBezTo>
                      <a:pt x="86" y="2"/>
                      <a:pt x="83" y="6"/>
                      <a:pt x="83" y="9"/>
                    </a:cubicBezTo>
                    <a:cubicBezTo>
                      <a:pt x="83" y="29"/>
                      <a:pt x="83" y="29"/>
                      <a:pt x="83" y="29"/>
                    </a:cubicBezTo>
                    <a:cubicBezTo>
                      <a:pt x="83" y="36"/>
                      <a:pt x="80" y="39"/>
                      <a:pt x="77" y="41"/>
                    </a:cubicBezTo>
                    <a:cubicBezTo>
                      <a:pt x="73" y="42"/>
                      <a:pt x="70" y="44"/>
                      <a:pt x="68" y="46"/>
                    </a:cubicBezTo>
                    <a:cubicBezTo>
                      <a:pt x="64" y="48"/>
                      <a:pt x="60" y="49"/>
                      <a:pt x="54" y="46"/>
                    </a:cubicBezTo>
                    <a:cubicBezTo>
                      <a:pt x="38" y="35"/>
                      <a:pt x="38" y="35"/>
                      <a:pt x="38" y="35"/>
                    </a:cubicBezTo>
                    <a:cubicBezTo>
                      <a:pt x="34" y="33"/>
                      <a:pt x="30" y="35"/>
                      <a:pt x="29" y="36"/>
                    </a:cubicBezTo>
                    <a:cubicBezTo>
                      <a:pt x="19" y="49"/>
                      <a:pt x="19" y="49"/>
                      <a:pt x="19" y="49"/>
                    </a:cubicBezTo>
                    <a:cubicBezTo>
                      <a:pt x="17" y="51"/>
                      <a:pt x="17" y="56"/>
                      <a:pt x="20" y="59"/>
                    </a:cubicBezTo>
                    <a:cubicBezTo>
                      <a:pt x="34" y="72"/>
                      <a:pt x="34" y="72"/>
                      <a:pt x="34" y="72"/>
                    </a:cubicBezTo>
                    <a:cubicBezTo>
                      <a:pt x="38" y="76"/>
                      <a:pt x="39" y="80"/>
                      <a:pt x="38" y="83"/>
                    </a:cubicBezTo>
                    <a:cubicBezTo>
                      <a:pt x="37" y="87"/>
                      <a:pt x="36" y="91"/>
                      <a:pt x="35" y="96"/>
                    </a:cubicBezTo>
                    <a:cubicBezTo>
                      <a:pt x="34" y="99"/>
                      <a:pt x="32" y="103"/>
                      <a:pt x="25" y="104"/>
                    </a:cubicBezTo>
                    <a:cubicBezTo>
                      <a:pt x="6" y="109"/>
                      <a:pt x="6" y="109"/>
                      <a:pt x="6" y="109"/>
                    </a:cubicBezTo>
                    <a:cubicBezTo>
                      <a:pt x="2" y="110"/>
                      <a:pt x="0" y="113"/>
                      <a:pt x="1" y="116"/>
                    </a:cubicBezTo>
                    <a:cubicBezTo>
                      <a:pt x="3" y="132"/>
                      <a:pt x="3" y="132"/>
                      <a:pt x="3" y="132"/>
                    </a:cubicBezTo>
                    <a:cubicBezTo>
                      <a:pt x="3" y="134"/>
                      <a:pt x="6" y="138"/>
                      <a:pt x="10" y="138"/>
                    </a:cubicBezTo>
                    <a:cubicBezTo>
                      <a:pt x="30" y="137"/>
                      <a:pt x="30" y="137"/>
                      <a:pt x="30" y="137"/>
                    </a:cubicBezTo>
                    <a:cubicBezTo>
                      <a:pt x="37" y="137"/>
                      <a:pt x="40" y="140"/>
                      <a:pt x="41" y="144"/>
                    </a:cubicBezTo>
                    <a:cubicBezTo>
                      <a:pt x="43" y="147"/>
                      <a:pt x="44" y="150"/>
                      <a:pt x="46" y="152"/>
                    </a:cubicBezTo>
                    <a:cubicBezTo>
                      <a:pt x="46" y="153"/>
                      <a:pt x="46" y="153"/>
                      <a:pt x="46" y="153"/>
                    </a:cubicBezTo>
                    <a:cubicBezTo>
                      <a:pt x="49" y="156"/>
                      <a:pt x="50" y="160"/>
                      <a:pt x="46" y="166"/>
                    </a:cubicBezTo>
                    <a:cubicBezTo>
                      <a:pt x="36" y="183"/>
                      <a:pt x="36" y="183"/>
                      <a:pt x="36" y="183"/>
                    </a:cubicBezTo>
                    <a:cubicBezTo>
                      <a:pt x="34" y="186"/>
                      <a:pt x="35" y="190"/>
                      <a:pt x="37" y="192"/>
                    </a:cubicBezTo>
                    <a:close/>
                    <a:moveTo>
                      <a:pt x="86" y="142"/>
                    </a:moveTo>
                    <a:cubicBezTo>
                      <a:pt x="68" y="128"/>
                      <a:pt x="65" y="103"/>
                      <a:pt x="78" y="85"/>
                    </a:cubicBezTo>
                    <a:cubicBezTo>
                      <a:pt x="92" y="68"/>
                      <a:pt x="117" y="64"/>
                      <a:pt x="135" y="78"/>
                    </a:cubicBezTo>
                    <a:cubicBezTo>
                      <a:pt x="152" y="92"/>
                      <a:pt x="156" y="117"/>
                      <a:pt x="142" y="134"/>
                    </a:cubicBezTo>
                    <a:cubicBezTo>
                      <a:pt x="129" y="152"/>
                      <a:pt x="103" y="155"/>
                      <a:pt x="86" y="142"/>
                    </a:cubicBez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
              <p:cNvSpPr>
                <a:spLocks noEditPoints="1"/>
              </p:cNvSpPr>
              <p:nvPr userDrawn="1"/>
            </p:nvSpPr>
            <p:spPr bwMode="auto">
              <a:xfrm>
                <a:off x="9758363" y="8366126"/>
                <a:ext cx="1060450" cy="1062038"/>
              </a:xfrm>
              <a:custGeom>
                <a:avLst/>
                <a:gdLst>
                  <a:gd name="T0" fmla="*/ 264 w 302"/>
                  <a:gd name="T1" fmla="*/ 100 h 302"/>
                  <a:gd name="T2" fmla="*/ 274 w 302"/>
                  <a:gd name="T3" fmla="*/ 69 h 302"/>
                  <a:gd name="T4" fmla="*/ 248 w 302"/>
                  <a:gd name="T5" fmla="*/ 61 h 302"/>
                  <a:gd name="T6" fmla="*/ 233 w 302"/>
                  <a:gd name="T7" fmla="*/ 47 h 302"/>
                  <a:gd name="T8" fmla="*/ 224 w 302"/>
                  <a:gd name="T9" fmla="*/ 22 h 302"/>
                  <a:gd name="T10" fmla="*/ 196 w 302"/>
                  <a:gd name="T11" fmla="*/ 35 h 302"/>
                  <a:gd name="T12" fmla="*/ 180 w 302"/>
                  <a:gd name="T13" fmla="*/ 6 h 302"/>
                  <a:gd name="T14" fmla="*/ 157 w 302"/>
                  <a:gd name="T15" fmla="*/ 19 h 302"/>
                  <a:gd name="T16" fmla="*/ 136 w 302"/>
                  <a:gd name="T17" fmla="*/ 20 h 302"/>
                  <a:gd name="T18" fmla="*/ 112 w 302"/>
                  <a:gd name="T19" fmla="*/ 8 h 302"/>
                  <a:gd name="T20" fmla="*/ 101 w 302"/>
                  <a:gd name="T21" fmla="*/ 38 h 302"/>
                  <a:gd name="T22" fmla="*/ 69 w 302"/>
                  <a:gd name="T23" fmla="*/ 28 h 302"/>
                  <a:gd name="T24" fmla="*/ 62 w 302"/>
                  <a:gd name="T25" fmla="*/ 54 h 302"/>
                  <a:gd name="T26" fmla="*/ 48 w 302"/>
                  <a:gd name="T27" fmla="*/ 69 h 302"/>
                  <a:gd name="T28" fmla="*/ 23 w 302"/>
                  <a:gd name="T29" fmla="*/ 78 h 302"/>
                  <a:gd name="T30" fmla="*/ 36 w 302"/>
                  <a:gd name="T31" fmla="*/ 107 h 302"/>
                  <a:gd name="T32" fmla="*/ 6 w 302"/>
                  <a:gd name="T33" fmla="*/ 122 h 302"/>
                  <a:gd name="T34" fmla="*/ 20 w 302"/>
                  <a:gd name="T35" fmla="*/ 145 h 302"/>
                  <a:gd name="T36" fmla="*/ 20 w 302"/>
                  <a:gd name="T37" fmla="*/ 166 h 302"/>
                  <a:gd name="T38" fmla="*/ 9 w 302"/>
                  <a:gd name="T39" fmla="*/ 190 h 302"/>
                  <a:gd name="T40" fmla="*/ 38 w 302"/>
                  <a:gd name="T41" fmla="*/ 201 h 302"/>
                  <a:gd name="T42" fmla="*/ 28 w 302"/>
                  <a:gd name="T43" fmla="*/ 233 h 302"/>
                  <a:gd name="T44" fmla="*/ 54 w 302"/>
                  <a:gd name="T45" fmla="*/ 240 h 302"/>
                  <a:gd name="T46" fmla="*/ 69 w 302"/>
                  <a:gd name="T47" fmla="*/ 254 h 302"/>
                  <a:gd name="T48" fmla="*/ 78 w 302"/>
                  <a:gd name="T49" fmla="*/ 279 h 302"/>
                  <a:gd name="T50" fmla="*/ 107 w 302"/>
                  <a:gd name="T51" fmla="*/ 266 h 302"/>
                  <a:gd name="T52" fmla="*/ 123 w 302"/>
                  <a:gd name="T53" fmla="*/ 296 h 302"/>
                  <a:gd name="T54" fmla="*/ 146 w 302"/>
                  <a:gd name="T55" fmla="*/ 282 h 302"/>
                  <a:gd name="T56" fmla="*/ 166 w 302"/>
                  <a:gd name="T57" fmla="*/ 282 h 302"/>
                  <a:gd name="T58" fmla="*/ 191 w 302"/>
                  <a:gd name="T59" fmla="*/ 293 h 302"/>
                  <a:gd name="T60" fmla="*/ 202 w 302"/>
                  <a:gd name="T61" fmla="*/ 264 h 302"/>
                  <a:gd name="T62" fmla="*/ 233 w 302"/>
                  <a:gd name="T63" fmla="*/ 274 h 302"/>
                  <a:gd name="T64" fmla="*/ 241 w 302"/>
                  <a:gd name="T65" fmla="*/ 248 h 302"/>
                  <a:gd name="T66" fmla="*/ 255 w 302"/>
                  <a:gd name="T67" fmla="*/ 233 h 302"/>
                  <a:gd name="T68" fmla="*/ 280 w 302"/>
                  <a:gd name="T69" fmla="*/ 224 h 302"/>
                  <a:gd name="T70" fmla="*/ 267 w 302"/>
                  <a:gd name="T71" fmla="*/ 195 h 302"/>
                  <a:gd name="T72" fmla="*/ 296 w 302"/>
                  <a:gd name="T73" fmla="*/ 180 h 302"/>
                  <a:gd name="T74" fmla="*/ 283 w 302"/>
                  <a:gd name="T75" fmla="*/ 156 h 302"/>
                  <a:gd name="T76" fmla="*/ 282 w 302"/>
                  <a:gd name="T77" fmla="*/ 136 h 302"/>
                  <a:gd name="T78" fmla="*/ 294 w 302"/>
                  <a:gd name="T79" fmla="*/ 111 h 302"/>
                  <a:gd name="T80" fmla="*/ 147 w 302"/>
                  <a:gd name="T81" fmla="*/ 176 h 302"/>
                  <a:gd name="T82" fmla="*/ 156 w 302"/>
                  <a:gd name="T83" fmla="*/ 125 h 302"/>
                  <a:gd name="T84" fmla="*/ 147 w 302"/>
                  <a:gd name="T85" fmla="*/ 176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02">
                    <a:moveTo>
                      <a:pt x="275" y="105"/>
                    </a:moveTo>
                    <a:cubicBezTo>
                      <a:pt x="270" y="103"/>
                      <a:pt x="265" y="101"/>
                      <a:pt x="264" y="100"/>
                    </a:cubicBezTo>
                    <a:cubicBezTo>
                      <a:pt x="264" y="99"/>
                      <a:pt x="264" y="92"/>
                      <a:pt x="267" y="87"/>
                    </a:cubicBezTo>
                    <a:cubicBezTo>
                      <a:pt x="274" y="69"/>
                      <a:pt x="274" y="69"/>
                      <a:pt x="274" y="69"/>
                    </a:cubicBezTo>
                    <a:cubicBezTo>
                      <a:pt x="276" y="63"/>
                      <a:pt x="274" y="60"/>
                      <a:pt x="268" y="60"/>
                    </a:cubicBezTo>
                    <a:cubicBezTo>
                      <a:pt x="248" y="61"/>
                      <a:pt x="248" y="61"/>
                      <a:pt x="248" y="61"/>
                    </a:cubicBezTo>
                    <a:cubicBezTo>
                      <a:pt x="243" y="62"/>
                      <a:pt x="237" y="62"/>
                      <a:pt x="237" y="61"/>
                    </a:cubicBezTo>
                    <a:cubicBezTo>
                      <a:pt x="236" y="60"/>
                      <a:pt x="233" y="53"/>
                      <a:pt x="233" y="47"/>
                    </a:cubicBezTo>
                    <a:cubicBezTo>
                      <a:pt x="233" y="28"/>
                      <a:pt x="233" y="28"/>
                      <a:pt x="233" y="28"/>
                    </a:cubicBezTo>
                    <a:cubicBezTo>
                      <a:pt x="233" y="22"/>
                      <a:pt x="229" y="20"/>
                      <a:pt x="224" y="22"/>
                    </a:cubicBezTo>
                    <a:cubicBezTo>
                      <a:pt x="207" y="31"/>
                      <a:pt x="207" y="31"/>
                      <a:pt x="207" y="31"/>
                    </a:cubicBezTo>
                    <a:cubicBezTo>
                      <a:pt x="202" y="34"/>
                      <a:pt x="197" y="35"/>
                      <a:pt x="196" y="35"/>
                    </a:cubicBezTo>
                    <a:cubicBezTo>
                      <a:pt x="194" y="34"/>
                      <a:pt x="190" y="29"/>
                      <a:pt x="188" y="24"/>
                    </a:cubicBezTo>
                    <a:cubicBezTo>
                      <a:pt x="180" y="6"/>
                      <a:pt x="180" y="6"/>
                      <a:pt x="180" y="6"/>
                    </a:cubicBezTo>
                    <a:cubicBezTo>
                      <a:pt x="178" y="1"/>
                      <a:pt x="173" y="0"/>
                      <a:pt x="170" y="4"/>
                    </a:cubicBezTo>
                    <a:cubicBezTo>
                      <a:pt x="157" y="19"/>
                      <a:pt x="157" y="19"/>
                      <a:pt x="157" y="19"/>
                    </a:cubicBezTo>
                    <a:cubicBezTo>
                      <a:pt x="153" y="23"/>
                      <a:pt x="149" y="27"/>
                      <a:pt x="148" y="27"/>
                    </a:cubicBezTo>
                    <a:cubicBezTo>
                      <a:pt x="147" y="27"/>
                      <a:pt x="140" y="24"/>
                      <a:pt x="136" y="20"/>
                    </a:cubicBezTo>
                    <a:cubicBezTo>
                      <a:pt x="122" y="6"/>
                      <a:pt x="122" y="6"/>
                      <a:pt x="122" y="6"/>
                    </a:cubicBezTo>
                    <a:cubicBezTo>
                      <a:pt x="118" y="2"/>
                      <a:pt x="114" y="3"/>
                      <a:pt x="112" y="8"/>
                    </a:cubicBezTo>
                    <a:cubicBezTo>
                      <a:pt x="106" y="27"/>
                      <a:pt x="106" y="27"/>
                      <a:pt x="106" y="27"/>
                    </a:cubicBezTo>
                    <a:cubicBezTo>
                      <a:pt x="104" y="32"/>
                      <a:pt x="102" y="37"/>
                      <a:pt x="101" y="38"/>
                    </a:cubicBezTo>
                    <a:cubicBezTo>
                      <a:pt x="100" y="38"/>
                      <a:pt x="93" y="38"/>
                      <a:pt x="88" y="35"/>
                    </a:cubicBezTo>
                    <a:cubicBezTo>
                      <a:pt x="69" y="28"/>
                      <a:pt x="69" y="28"/>
                      <a:pt x="69" y="28"/>
                    </a:cubicBezTo>
                    <a:cubicBezTo>
                      <a:pt x="64" y="26"/>
                      <a:pt x="60" y="28"/>
                      <a:pt x="61" y="34"/>
                    </a:cubicBezTo>
                    <a:cubicBezTo>
                      <a:pt x="62" y="54"/>
                      <a:pt x="62" y="54"/>
                      <a:pt x="62" y="54"/>
                    </a:cubicBezTo>
                    <a:cubicBezTo>
                      <a:pt x="63" y="59"/>
                      <a:pt x="62" y="65"/>
                      <a:pt x="61" y="66"/>
                    </a:cubicBezTo>
                    <a:cubicBezTo>
                      <a:pt x="61" y="66"/>
                      <a:pt x="54" y="69"/>
                      <a:pt x="48" y="69"/>
                    </a:cubicBezTo>
                    <a:cubicBezTo>
                      <a:pt x="28" y="69"/>
                      <a:pt x="28" y="69"/>
                      <a:pt x="28" y="69"/>
                    </a:cubicBezTo>
                    <a:cubicBezTo>
                      <a:pt x="23" y="69"/>
                      <a:pt x="20" y="73"/>
                      <a:pt x="23" y="78"/>
                    </a:cubicBezTo>
                    <a:cubicBezTo>
                      <a:pt x="32" y="95"/>
                      <a:pt x="32" y="95"/>
                      <a:pt x="32" y="95"/>
                    </a:cubicBezTo>
                    <a:cubicBezTo>
                      <a:pt x="34" y="100"/>
                      <a:pt x="36" y="105"/>
                      <a:pt x="36" y="107"/>
                    </a:cubicBezTo>
                    <a:cubicBezTo>
                      <a:pt x="35" y="108"/>
                      <a:pt x="30" y="112"/>
                      <a:pt x="25" y="114"/>
                    </a:cubicBezTo>
                    <a:cubicBezTo>
                      <a:pt x="6" y="122"/>
                      <a:pt x="6" y="122"/>
                      <a:pt x="6" y="122"/>
                    </a:cubicBezTo>
                    <a:cubicBezTo>
                      <a:pt x="1" y="124"/>
                      <a:pt x="0" y="129"/>
                      <a:pt x="5" y="132"/>
                    </a:cubicBezTo>
                    <a:cubicBezTo>
                      <a:pt x="20" y="145"/>
                      <a:pt x="20" y="145"/>
                      <a:pt x="20" y="145"/>
                    </a:cubicBezTo>
                    <a:cubicBezTo>
                      <a:pt x="24" y="149"/>
                      <a:pt x="27" y="153"/>
                      <a:pt x="27" y="154"/>
                    </a:cubicBezTo>
                    <a:cubicBezTo>
                      <a:pt x="28" y="155"/>
                      <a:pt x="24" y="162"/>
                      <a:pt x="20" y="166"/>
                    </a:cubicBezTo>
                    <a:cubicBezTo>
                      <a:pt x="6" y="180"/>
                      <a:pt x="6" y="180"/>
                      <a:pt x="6" y="180"/>
                    </a:cubicBezTo>
                    <a:cubicBezTo>
                      <a:pt x="2" y="184"/>
                      <a:pt x="4" y="188"/>
                      <a:pt x="9" y="190"/>
                    </a:cubicBezTo>
                    <a:cubicBezTo>
                      <a:pt x="28" y="196"/>
                      <a:pt x="28" y="196"/>
                      <a:pt x="28" y="196"/>
                    </a:cubicBezTo>
                    <a:cubicBezTo>
                      <a:pt x="33" y="198"/>
                      <a:pt x="38" y="200"/>
                      <a:pt x="38" y="201"/>
                    </a:cubicBezTo>
                    <a:cubicBezTo>
                      <a:pt x="39" y="202"/>
                      <a:pt x="38" y="209"/>
                      <a:pt x="36" y="214"/>
                    </a:cubicBezTo>
                    <a:cubicBezTo>
                      <a:pt x="28" y="233"/>
                      <a:pt x="28" y="233"/>
                      <a:pt x="28" y="233"/>
                    </a:cubicBezTo>
                    <a:cubicBezTo>
                      <a:pt x="26" y="238"/>
                      <a:pt x="29" y="242"/>
                      <a:pt x="35" y="241"/>
                    </a:cubicBezTo>
                    <a:cubicBezTo>
                      <a:pt x="54" y="240"/>
                      <a:pt x="54" y="240"/>
                      <a:pt x="54" y="240"/>
                    </a:cubicBezTo>
                    <a:cubicBezTo>
                      <a:pt x="60" y="240"/>
                      <a:pt x="65" y="240"/>
                      <a:pt x="66" y="241"/>
                    </a:cubicBezTo>
                    <a:cubicBezTo>
                      <a:pt x="67" y="242"/>
                      <a:pt x="69" y="248"/>
                      <a:pt x="69" y="254"/>
                    </a:cubicBezTo>
                    <a:cubicBezTo>
                      <a:pt x="69" y="274"/>
                      <a:pt x="69" y="274"/>
                      <a:pt x="69" y="274"/>
                    </a:cubicBezTo>
                    <a:cubicBezTo>
                      <a:pt x="69" y="279"/>
                      <a:pt x="73" y="282"/>
                      <a:pt x="78" y="279"/>
                    </a:cubicBezTo>
                    <a:cubicBezTo>
                      <a:pt x="96" y="270"/>
                      <a:pt x="96" y="270"/>
                      <a:pt x="96" y="270"/>
                    </a:cubicBezTo>
                    <a:cubicBezTo>
                      <a:pt x="101" y="268"/>
                      <a:pt x="106" y="266"/>
                      <a:pt x="107" y="266"/>
                    </a:cubicBezTo>
                    <a:cubicBezTo>
                      <a:pt x="108" y="267"/>
                      <a:pt x="113" y="272"/>
                      <a:pt x="115" y="277"/>
                    </a:cubicBezTo>
                    <a:cubicBezTo>
                      <a:pt x="123" y="296"/>
                      <a:pt x="123" y="296"/>
                      <a:pt x="123" y="296"/>
                    </a:cubicBezTo>
                    <a:cubicBezTo>
                      <a:pt x="125" y="301"/>
                      <a:pt x="129" y="302"/>
                      <a:pt x="133" y="297"/>
                    </a:cubicBezTo>
                    <a:cubicBezTo>
                      <a:pt x="146" y="282"/>
                      <a:pt x="146" y="282"/>
                      <a:pt x="146" y="282"/>
                    </a:cubicBezTo>
                    <a:cubicBezTo>
                      <a:pt x="150" y="278"/>
                      <a:pt x="154" y="275"/>
                      <a:pt x="155" y="275"/>
                    </a:cubicBezTo>
                    <a:cubicBezTo>
                      <a:pt x="156" y="275"/>
                      <a:pt x="162" y="278"/>
                      <a:pt x="166" y="282"/>
                    </a:cubicBezTo>
                    <a:cubicBezTo>
                      <a:pt x="180" y="296"/>
                      <a:pt x="180" y="296"/>
                      <a:pt x="180" y="296"/>
                    </a:cubicBezTo>
                    <a:cubicBezTo>
                      <a:pt x="184" y="300"/>
                      <a:pt x="189" y="298"/>
                      <a:pt x="191" y="293"/>
                    </a:cubicBezTo>
                    <a:cubicBezTo>
                      <a:pt x="197" y="274"/>
                      <a:pt x="197" y="274"/>
                      <a:pt x="197" y="274"/>
                    </a:cubicBezTo>
                    <a:cubicBezTo>
                      <a:pt x="199" y="269"/>
                      <a:pt x="201" y="264"/>
                      <a:pt x="202" y="264"/>
                    </a:cubicBezTo>
                    <a:cubicBezTo>
                      <a:pt x="203" y="263"/>
                      <a:pt x="210" y="264"/>
                      <a:pt x="215" y="266"/>
                    </a:cubicBezTo>
                    <a:cubicBezTo>
                      <a:pt x="233" y="274"/>
                      <a:pt x="233" y="274"/>
                      <a:pt x="233" y="274"/>
                    </a:cubicBezTo>
                    <a:cubicBezTo>
                      <a:pt x="239" y="276"/>
                      <a:pt x="243" y="273"/>
                      <a:pt x="242" y="267"/>
                    </a:cubicBezTo>
                    <a:cubicBezTo>
                      <a:pt x="241" y="248"/>
                      <a:pt x="241" y="248"/>
                      <a:pt x="241" y="248"/>
                    </a:cubicBezTo>
                    <a:cubicBezTo>
                      <a:pt x="240" y="242"/>
                      <a:pt x="241" y="237"/>
                      <a:pt x="241" y="236"/>
                    </a:cubicBezTo>
                    <a:cubicBezTo>
                      <a:pt x="242" y="235"/>
                      <a:pt x="249" y="233"/>
                      <a:pt x="255" y="233"/>
                    </a:cubicBezTo>
                    <a:cubicBezTo>
                      <a:pt x="274" y="233"/>
                      <a:pt x="274" y="233"/>
                      <a:pt x="274" y="233"/>
                    </a:cubicBezTo>
                    <a:cubicBezTo>
                      <a:pt x="280" y="233"/>
                      <a:pt x="283" y="229"/>
                      <a:pt x="280" y="224"/>
                    </a:cubicBezTo>
                    <a:cubicBezTo>
                      <a:pt x="271" y="206"/>
                      <a:pt x="271" y="206"/>
                      <a:pt x="271" y="206"/>
                    </a:cubicBezTo>
                    <a:cubicBezTo>
                      <a:pt x="268" y="201"/>
                      <a:pt x="267" y="196"/>
                      <a:pt x="267" y="195"/>
                    </a:cubicBezTo>
                    <a:cubicBezTo>
                      <a:pt x="268" y="194"/>
                      <a:pt x="273" y="189"/>
                      <a:pt x="278" y="187"/>
                    </a:cubicBezTo>
                    <a:cubicBezTo>
                      <a:pt x="296" y="180"/>
                      <a:pt x="296" y="180"/>
                      <a:pt x="296" y="180"/>
                    </a:cubicBezTo>
                    <a:cubicBezTo>
                      <a:pt x="302" y="177"/>
                      <a:pt x="302" y="173"/>
                      <a:pt x="298" y="169"/>
                    </a:cubicBezTo>
                    <a:cubicBezTo>
                      <a:pt x="283" y="156"/>
                      <a:pt x="283" y="156"/>
                      <a:pt x="283" y="156"/>
                    </a:cubicBezTo>
                    <a:cubicBezTo>
                      <a:pt x="279" y="152"/>
                      <a:pt x="275" y="148"/>
                      <a:pt x="275" y="147"/>
                    </a:cubicBezTo>
                    <a:cubicBezTo>
                      <a:pt x="275" y="146"/>
                      <a:pt x="278" y="140"/>
                      <a:pt x="282" y="136"/>
                    </a:cubicBezTo>
                    <a:cubicBezTo>
                      <a:pt x="296" y="122"/>
                      <a:pt x="296" y="122"/>
                      <a:pt x="296" y="122"/>
                    </a:cubicBezTo>
                    <a:cubicBezTo>
                      <a:pt x="300" y="118"/>
                      <a:pt x="299" y="113"/>
                      <a:pt x="294" y="111"/>
                    </a:cubicBezTo>
                    <a:lnTo>
                      <a:pt x="275" y="105"/>
                    </a:lnTo>
                    <a:close/>
                    <a:moveTo>
                      <a:pt x="147" y="176"/>
                    </a:moveTo>
                    <a:cubicBezTo>
                      <a:pt x="133" y="174"/>
                      <a:pt x="123" y="161"/>
                      <a:pt x="126" y="147"/>
                    </a:cubicBezTo>
                    <a:cubicBezTo>
                      <a:pt x="128" y="132"/>
                      <a:pt x="141" y="123"/>
                      <a:pt x="156" y="125"/>
                    </a:cubicBezTo>
                    <a:cubicBezTo>
                      <a:pt x="170" y="127"/>
                      <a:pt x="179" y="141"/>
                      <a:pt x="177" y="155"/>
                    </a:cubicBezTo>
                    <a:cubicBezTo>
                      <a:pt x="175" y="169"/>
                      <a:pt x="161" y="179"/>
                      <a:pt x="147" y="176"/>
                    </a:cubicBezTo>
                    <a:close/>
                  </a:path>
                </a:pathLst>
              </a:custGeom>
              <a:solidFill>
                <a:srgbClr val="B4009E"/>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7"/>
              <p:cNvSpPr>
                <a:spLocks noEditPoints="1"/>
              </p:cNvSpPr>
              <p:nvPr userDrawn="1"/>
            </p:nvSpPr>
            <p:spPr bwMode="auto">
              <a:xfrm>
                <a:off x="11022013" y="8059738"/>
                <a:ext cx="1547812" cy="1550988"/>
              </a:xfrm>
              <a:custGeom>
                <a:avLst/>
                <a:gdLst>
                  <a:gd name="T0" fmla="*/ 434 w 441"/>
                  <a:gd name="T1" fmla="*/ 201 h 441"/>
                  <a:gd name="T2" fmla="*/ 425 w 441"/>
                  <a:gd name="T3" fmla="*/ 156 h 441"/>
                  <a:gd name="T4" fmla="*/ 410 w 441"/>
                  <a:gd name="T5" fmla="*/ 120 h 441"/>
                  <a:gd name="T6" fmla="*/ 385 w 441"/>
                  <a:gd name="T7" fmla="*/ 84 h 441"/>
                  <a:gd name="T8" fmla="*/ 357 w 441"/>
                  <a:gd name="T9" fmla="*/ 56 h 441"/>
                  <a:gd name="T10" fmla="*/ 320 w 441"/>
                  <a:gd name="T11" fmla="*/ 30 h 441"/>
                  <a:gd name="T12" fmla="*/ 283 w 441"/>
                  <a:gd name="T13" fmla="*/ 16 h 441"/>
                  <a:gd name="T14" fmla="*/ 240 w 441"/>
                  <a:gd name="T15" fmla="*/ 7 h 441"/>
                  <a:gd name="T16" fmla="*/ 201 w 441"/>
                  <a:gd name="T17" fmla="*/ 7 h 441"/>
                  <a:gd name="T18" fmla="*/ 156 w 441"/>
                  <a:gd name="T19" fmla="*/ 16 h 441"/>
                  <a:gd name="T20" fmla="*/ 120 w 441"/>
                  <a:gd name="T21" fmla="*/ 31 h 441"/>
                  <a:gd name="T22" fmla="*/ 84 w 441"/>
                  <a:gd name="T23" fmla="*/ 56 h 441"/>
                  <a:gd name="T24" fmla="*/ 56 w 441"/>
                  <a:gd name="T25" fmla="*/ 84 h 441"/>
                  <a:gd name="T26" fmla="*/ 31 w 441"/>
                  <a:gd name="T27" fmla="*/ 122 h 441"/>
                  <a:gd name="T28" fmla="*/ 16 w 441"/>
                  <a:gd name="T29" fmla="*/ 158 h 441"/>
                  <a:gd name="T30" fmla="*/ 7 w 441"/>
                  <a:gd name="T31" fmla="*/ 201 h 441"/>
                  <a:gd name="T32" fmla="*/ 7 w 441"/>
                  <a:gd name="T33" fmla="*/ 240 h 441"/>
                  <a:gd name="T34" fmla="*/ 16 w 441"/>
                  <a:gd name="T35" fmla="*/ 285 h 441"/>
                  <a:gd name="T36" fmla="*/ 32 w 441"/>
                  <a:gd name="T37" fmla="*/ 321 h 441"/>
                  <a:gd name="T38" fmla="*/ 56 w 441"/>
                  <a:gd name="T39" fmla="*/ 357 h 441"/>
                  <a:gd name="T40" fmla="*/ 84 w 441"/>
                  <a:gd name="T41" fmla="*/ 385 h 441"/>
                  <a:gd name="T42" fmla="*/ 122 w 441"/>
                  <a:gd name="T43" fmla="*/ 411 h 441"/>
                  <a:gd name="T44" fmla="*/ 158 w 441"/>
                  <a:gd name="T45" fmla="*/ 425 h 441"/>
                  <a:gd name="T46" fmla="*/ 201 w 441"/>
                  <a:gd name="T47" fmla="*/ 434 h 441"/>
                  <a:gd name="T48" fmla="*/ 240 w 441"/>
                  <a:gd name="T49" fmla="*/ 434 h 441"/>
                  <a:gd name="T50" fmla="*/ 285 w 441"/>
                  <a:gd name="T51" fmla="*/ 425 h 441"/>
                  <a:gd name="T52" fmla="*/ 321 w 441"/>
                  <a:gd name="T53" fmla="*/ 410 h 441"/>
                  <a:gd name="T54" fmla="*/ 357 w 441"/>
                  <a:gd name="T55" fmla="*/ 385 h 441"/>
                  <a:gd name="T56" fmla="*/ 385 w 441"/>
                  <a:gd name="T57" fmla="*/ 357 h 441"/>
                  <a:gd name="T58" fmla="*/ 411 w 441"/>
                  <a:gd name="T59" fmla="*/ 319 h 441"/>
                  <a:gd name="T60" fmla="*/ 426 w 441"/>
                  <a:gd name="T61" fmla="*/ 283 h 441"/>
                  <a:gd name="T62" fmla="*/ 434 w 441"/>
                  <a:gd name="T63" fmla="*/ 240 h 441"/>
                  <a:gd name="T64" fmla="*/ 356 w 441"/>
                  <a:gd name="T65" fmla="*/ 256 h 441"/>
                  <a:gd name="T66" fmla="*/ 284 w 441"/>
                  <a:gd name="T67" fmla="*/ 213 h 441"/>
                  <a:gd name="T68" fmla="*/ 361 w 441"/>
                  <a:gd name="T69" fmla="*/ 220 h 441"/>
                  <a:gd name="T70" fmla="*/ 275 w 441"/>
                  <a:gd name="T71" fmla="*/ 335 h 441"/>
                  <a:gd name="T72" fmla="*/ 335 w 441"/>
                  <a:gd name="T73" fmla="*/ 276 h 441"/>
                  <a:gd name="T74" fmla="*/ 178 w 441"/>
                  <a:gd name="T75" fmla="*/ 341 h 441"/>
                  <a:gd name="T76" fmla="*/ 263 w 441"/>
                  <a:gd name="T77" fmla="*/ 341 h 441"/>
                  <a:gd name="T78" fmla="*/ 185 w 441"/>
                  <a:gd name="T79" fmla="*/ 358 h 441"/>
                  <a:gd name="T80" fmla="*/ 186 w 441"/>
                  <a:gd name="T81" fmla="*/ 220 h 441"/>
                  <a:gd name="T82" fmla="*/ 221 w 441"/>
                  <a:gd name="T83" fmla="*/ 255 h 441"/>
                  <a:gd name="T84" fmla="*/ 106 w 441"/>
                  <a:gd name="T85" fmla="*/ 277 h 441"/>
                  <a:gd name="T86" fmla="*/ 165 w 441"/>
                  <a:gd name="T87" fmla="*/ 337 h 441"/>
                  <a:gd name="T88" fmla="*/ 100 w 441"/>
                  <a:gd name="T89" fmla="*/ 180 h 441"/>
                  <a:gd name="T90" fmla="*/ 100 w 441"/>
                  <a:gd name="T91" fmla="*/ 264 h 441"/>
                  <a:gd name="T92" fmla="*/ 83 w 441"/>
                  <a:gd name="T93" fmla="*/ 187 h 441"/>
                  <a:gd name="T94" fmla="*/ 148 w 441"/>
                  <a:gd name="T95" fmla="*/ 100 h 441"/>
                  <a:gd name="T96" fmla="*/ 168 w 441"/>
                  <a:gd name="T97" fmla="*/ 182 h 441"/>
                  <a:gd name="T98" fmla="*/ 119 w 441"/>
                  <a:gd name="T99" fmla="*/ 122 h 441"/>
                  <a:gd name="T100" fmla="*/ 211 w 441"/>
                  <a:gd name="T101" fmla="*/ 157 h 441"/>
                  <a:gd name="T102" fmla="*/ 219 w 441"/>
                  <a:gd name="T103" fmla="*/ 80 h 441"/>
                  <a:gd name="T104" fmla="*/ 319 w 441"/>
                  <a:gd name="T105" fmla="*/ 121 h 441"/>
                  <a:gd name="T106" fmla="*/ 270 w 441"/>
                  <a:gd name="T107" fmla="*/ 181 h 441"/>
                  <a:gd name="T108" fmla="*/ 290 w 441"/>
                  <a:gd name="T109" fmla="*/ 9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1" h="441">
                    <a:moveTo>
                      <a:pt x="441" y="232"/>
                    </a:moveTo>
                    <a:cubicBezTo>
                      <a:pt x="441" y="209"/>
                      <a:pt x="441" y="209"/>
                      <a:pt x="441" y="209"/>
                    </a:cubicBezTo>
                    <a:cubicBezTo>
                      <a:pt x="441" y="205"/>
                      <a:pt x="438" y="201"/>
                      <a:pt x="434" y="201"/>
                    </a:cubicBezTo>
                    <a:cubicBezTo>
                      <a:pt x="401" y="196"/>
                      <a:pt x="401" y="196"/>
                      <a:pt x="401" y="196"/>
                    </a:cubicBezTo>
                    <a:cubicBezTo>
                      <a:pt x="400" y="188"/>
                      <a:pt x="398" y="181"/>
                      <a:pt x="396" y="173"/>
                    </a:cubicBezTo>
                    <a:cubicBezTo>
                      <a:pt x="425" y="156"/>
                      <a:pt x="425" y="156"/>
                      <a:pt x="425" y="156"/>
                    </a:cubicBezTo>
                    <a:cubicBezTo>
                      <a:pt x="428" y="154"/>
                      <a:pt x="430" y="149"/>
                      <a:pt x="428" y="145"/>
                    </a:cubicBezTo>
                    <a:cubicBezTo>
                      <a:pt x="420" y="125"/>
                      <a:pt x="420" y="125"/>
                      <a:pt x="420" y="125"/>
                    </a:cubicBezTo>
                    <a:cubicBezTo>
                      <a:pt x="418" y="121"/>
                      <a:pt x="414" y="119"/>
                      <a:pt x="410" y="120"/>
                    </a:cubicBezTo>
                    <a:cubicBezTo>
                      <a:pt x="377" y="128"/>
                      <a:pt x="377" y="128"/>
                      <a:pt x="377" y="128"/>
                    </a:cubicBezTo>
                    <a:cubicBezTo>
                      <a:pt x="374" y="122"/>
                      <a:pt x="370" y="116"/>
                      <a:pt x="365" y="110"/>
                    </a:cubicBezTo>
                    <a:cubicBezTo>
                      <a:pt x="385" y="84"/>
                      <a:pt x="385" y="84"/>
                      <a:pt x="385" y="84"/>
                    </a:cubicBezTo>
                    <a:cubicBezTo>
                      <a:pt x="388" y="80"/>
                      <a:pt x="387" y="75"/>
                      <a:pt x="385" y="72"/>
                    </a:cubicBezTo>
                    <a:cubicBezTo>
                      <a:pt x="369" y="56"/>
                      <a:pt x="369" y="56"/>
                      <a:pt x="369" y="56"/>
                    </a:cubicBezTo>
                    <a:cubicBezTo>
                      <a:pt x="366" y="54"/>
                      <a:pt x="361" y="53"/>
                      <a:pt x="357" y="56"/>
                    </a:cubicBezTo>
                    <a:cubicBezTo>
                      <a:pt x="331" y="76"/>
                      <a:pt x="331" y="76"/>
                      <a:pt x="331" y="76"/>
                    </a:cubicBezTo>
                    <a:cubicBezTo>
                      <a:pt x="325" y="71"/>
                      <a:pt x="318" y="67"/>
                      <a:pt x="311" y="63"/>
                    </a:cubicBezTo>
                    <a:cubicBezTo>
                      <a:pt x="320" y="30"/>
                      <a:pt x="320" y="30"/>
                      <a:pt x="320" y="30"/>
                    </a:cubicBezTo>
                    <a:cubicBezTo>
                      <a:pt x="321" y="26"/>
                      <a:pt x="318" y="22"/>
                      <a:pt x="314" y="20"/>
                    </a:cubicBezTo>
                    <a:cubicBezTo>
                      <a:pt x="294" y="12"/>
                      <a:pt x="294" y="12"/>
                      <a:pt x="294" y="12"/>
                    </a:cubicBezTo>
                    <a:cubicBezTo>
                      <a:pt x="290" y="10"/>
                      <a:pt x="285" y="12"/>
                      <a:pt x="283" y="16"/>
                    </a:cubicBezTo>
                    <a:cubicBezTo>
                      <a:pt x="266" y="44"/>
                      <a:pt x="266" y="44"/>
                      <a:pt x="266" y="44"/>
                    </a:cubicBezTo>
                    <a:cubicBezTo>
                      <a:pt x="259" y="43"/>
                      <a:pt x="252" y="41"/>
                      <a:pt x="245" y="40"/>
                    </a:cubicBezTo>
                    <a:cubicBezTo>
                      <a:pt x="240" y="7"/>
                      <a:pt x="240" y="7"/>
                      <a:pt x="240" y="7"/>
                    </a:cubicBezTo>
                    <a:cubicBezTo>
                      <a:pt x="240" y="3"/>
                      <a:pt x="236" y="0"/>
                      <a:pt x="232" y="0"/>
                    </a:cubicBezTo>
                    <a:cubicBezTo>
                      <a:pt x="209" y="0"/>
                      <a:pt x="209" y="0"/>
                      <a:pt x="209" y="0"/>
                    </a:cubicBezTo>
                    <a:cubicBezTo>
                      <a:pt x="205" y="0"/>
                      <a:pt x="201" y="3"/>
                      <a:pt x="201" y="7"/>
                    </a:cubicBezTo>
                    <a:cubicBezTo>
                      <a:pt x="196" y="40"/>
                      <a:pt x="196" y="40"/>
                      <a:pt x="196" y="40"/>
                    </a:cubicBezTo>
                    <a:cubicBezTo>
                      <a:pt x="188" y="41"/>
                      <a:pt x="181" y="43"/>
                      <a:pt x="173" y="45"/>
                    </a:cubicBezTo>
                    <a:cubicBezTo>
                      <a:pt x="156" y="16"/>
                      <a:pt x="156" y="16"/>
                      <a:pt x="156" y="16"/>
                    </a:cubicBezTo>
                    <a:cubicBezTo>
                      <a:pt x="154" y="13"/>
                      <a:pt x="149" y="11"/>
                      <a:pt x="145" y="13"/>
                    </a:cubicBezTo>
                    <a:cubicBezTo>
                      <a:pt x="125" y="21"/>
                      <a:pt x="125" y="21"/>
                      <a:pt x="125" y="21"/>
                    </a:cubicBezTo>
                    <a:cubicBezTo>
                      <a:pt x="121" y="23"/>
                      <a:pt x="119" y="27"/>
                      <a:pt x="120" y="31"/>
                    </a:cubicBezTo>
                    <a:cubicBezTo>
                      <a:pt x="128" y="64"/>
                      <a:pt x="128" y="64"/>
                      <a:pt x="128" y="64"/>
                    </a:cubicBezTo>
                    <a:cubicBezTo>
                      <a:pt x="122" y="67"/>
                      <a:pt x="116" y="71"/>
                      <a:pt x="111" y="76"/>
                    </a:cubicBezTo>
                    <a:cubicBezTo>
                      <a:pt x="84" y="56"/>
                      <a:pt x="84" y="56"/>
                      <a:pt x="84" y="56"/>
                    </a:cubicBezTo>
                    <a:cubicBezTo>
                      <a:pt x="80" y="53"/>
                      <a:pt x="75" y="54"/>
                      <a:pt x="72" y="56"/>
                    </a:cubicBezTo>
                    <a:cubicBezTo>
                      <a:pt x="57" y="72"/>
                      <a:pt x="57" y="72"/>
                      <a:pt x="57" y="72"/>
                    </a:cubicBezTo>
                    <a:cubicBezTo>
                      <a:pt x="54" y="75"/>
                      <a:pt x="53" y="80"/>
                      <a:pt x="56" y="84"/>
                    </a:cubicBezTo>
                    <a:cubicBezTo>
                      <a:pt x="76" y="110"/>
                      <a:pt x="76" y="110"/>
                      <a:pt x="76" y="110"/>
                    </a:cubicBezTo>
                    <a:cubicBezTo>
                      <a:pt x="71" y="117"/>
                      <a:pt x="67" y="123"/>
                      <a:pt x="63" y="130"/>
                    </a:cubicBezTo>
                    <a:cubicBezTo>
                      <a:pt x="31" y="122"/>
                      <a:pt x="31" y="122"/>
                      <a:pt x="31" y="122"/>
                    </a:cubicBezTo>
                    <a:cubicBezTo>
                      <a:pt x="27" y="121"/>
                      <a:pt x="22" y="123"/>
                      <a:pt x="20" y="127"/>
                    </a:cubicBezTo>
                    <a:cubicBezTo>
                      <a:pt x="12" y="147"/>
                      <a:pt x="12" y="147"/>
                      <a:pt x="12" y="147"/>
                    </a:cubicBezTo>
                    <a:cubicBezTo>
                      <a:pt x="10" y="151"/>
                      <a:pt x="12" y="156"/>
                      <a:pt x="16" y="158"/>
                    </a:cubicBezTo>
                    <a:cubicBezTo>
                      <a:pt x="45" y="175"/>
                      <a:pt x="45" y="175"/>
                      <a:pt x="45" y="175"/>
                    </a:cubicBezTo>
                    <a:cubicBezTo>
                      <a:pt x="43" y="182"/>
                      <a:pt x="41" y="189"/>
                      <a:pt x="40" y="196"/>
                    </a:cubicBezTo>
                    <a:cubicBezTo>
                      <a:pt x="7" y="201"/>
                      <a:pt x="7" y="201"/>
                      <a:pt x="7" y="201"/>
                    </a:cubicBezTo>
                    <a:cubicBezTo>
                      <a:pt x="3" y="201"/>
                      <a:pt x="0" y="205"/>
                      <a:pt x="0" y="209"/>
                    </a:cubicBezTo>
                    <a:cubicBezTo>
                      <a:pt x="0" y="232"/>
                      <a:pt x="0" y="232"/>
                      <a:pt x="0" y="232"/>
                    </a:cubicBezTo>
                    <a:cubicBezTo>
                      <a:pt x="0" y="236"/>
                      <a:pt x="3" y="240"/>
                      <a:pt x="7" y="240"/>
                    </a:cubicBezTo>
                    <a:cubicBezTo>
                      <a:pt x="40" y="245"/>
                      <a:pt x="40" y="245"/>
                      <a:pt x="40" y="245"/>
                    </a:cubicBezTo>
                    <a:cubicBezTo>
                      <a:pt x="42" y="253"/>
                      <a:pt x="43" y="260"/>
                      <a:pt x="45" y="268"/>
                    </a:cubicBezTo>
                    <a:cubicBezTo>
                      <a:pt x="16" y="285"/>
                      <a:pt x="16" y="285"/>
                      <a:pt x="16" y="285"/>
                    </a:cubicBezTo>
                    <a:cubicBezTo>
                      <a:pt x="13" y="287"/>
                      <a:pt x="11" y="292"/>
                      <a:pt x="13" y="296"/>
                    </a:cubicBezTo>
                    <a:cubicBezTo>
                      <a:pt x="21" y="316"/>
                      <a:pt x="21" y="316"/>
                      <a:pt x="21" y="316"/>
                    </a:cubicBezTo>
                    <a:cubicBezTo>
                      <a:pt x="23" y="320"/>
                      <a:pt x="28" y="322"/>
                      <a:pt x="32" y="321"/>
                    </a:cubicBezTo>
                    <a:cubicBezTo>
                      <a:pt x="64" y="313"/>
                      <a:pt x="64" y="313"/>
                      <a:pt x="64" y="313"/>
                    </a:cubicBezTo>
                    <a:cubicBezTo>
                      <a:pt x="68" y="319"/>
                      <a:pt x="72" y="325"/>
                      <a:pt x="76" y="331"/>
                    </a:cubicBezTo>
                    <a:cubicBezTo>
                      <a:pt x="56" y="357"/>
                      <a:pt x="56" y="357"/>
                      <a:pt x="56" y="357"/>
                    </a:cubicBezTo>
                    <a:cubicBezTo>
                      <a:pt x="53" y="361"/>
                      <a:pt x="54" y="366"/>
                      <a:pt x="57" y="369"/>
                    </a:cubicBezTo>
                    <a:cubicBezTo>
                      <a:pt x="72" y="384"/>
                      <a:pt x="72" y="384"/>
                      <a:pt x="72" y="384"/>
                    </a:cubicBezTo>
                    <a:cubicBezTo>
                      <a:pt x="75" y="387"/>
                      <a:pt x="80" y="388"/>
                      <a:pt x="84" y="385"/>
                    </a:cubicBezTo>
                    <a:cubicBezTo>
                      <a:pt x="111" y="365"/>
                      <a:pt x="111" y="365"/>
                      <a:pt x="111" y="365"/>
                    </a:cubicBezTo>
                    <a:cubicBezTo>
                      <a:pt x="117" y="370"/>
                      <a:pt x="123" y="374"/>
                      <a:pt x="130" y="378"/>
                    </a:cubicBezTo>
                    <a:cubicBezTo>
                      <a:pt x="122" y="411"/>
                      <a:pt x="122" y="411"/>
                      <a:pt x="122" y="411"/>
                    </a:cubicBezTo>
                    <a:cubicBezTo>
                      <a:pt x="121" y="415"/>
                      <a:pt x="123" y="419"/>
                      <a:pt x="127" y="421"/>
                    </a:cubicBezTo>
                    <a:cubicBezTo>
                      <a:pt x="147" y="429"/>
                      <a:pt x="147" y="429"/>
                      <a:pt x="147" y="429"/>
                    </a:cubicBezTo>
                    <a:cubicBezTo>
                      <a:pt x="151" y="431"/>
                      <a:pt x="156" y="429"/>
                      <a:pt x="158" y="425"/>
                    </a:cubicBezTo>
                    <a:cubicBezTo>
                      <a:pt x="175" y="397"/>
                      <a:pt x="175" y="397"/>
                      <a:pt x="175" y="397"/>
                    </a:cubicBezTo>
                    <a:cubicBezTo>
                      <a:pt x="182" y="398"/>
                      <a:pt x="189" y="400"/>
                      <a:pt x="196" y="401"/>
                    </a:cubicBezTo>
                    <a:cubicBezTo>
                      <a:pt x="201" y="434"/>
                      <a:pt x="201" y="434"/>
                      <a:pt x="201" y="434"/>
                    </a:cubicBezTo>
                    <a:cubicBezTo>
                      <a:pt x="201" y="438"/>
                      <a:pt x="205" y="441"/>
                      <a:pt x="209" y="441"/>
                    </a:cubicBezTo>
                    <a:cubicBezTo>
                      <a:pt x="232" y="441"/>
                      <a:pt x="232" y="441"/>
                      <a:pt x="232" y="441"/>
                    </a:cubicBezTo>
                    <a:cubicBezTo>
                      <a:pt x="236" y="441"/>
                      <a:pt x="240" y="438"/>
                      <a:pt x="240" y="434"/>
                    </a:cubicBezTo>
                    <a:cubicBezTo>
                      <a:pt x="245" y="401"/>
                      <a:pt x="245" y="401"/>
                      <a:pt x="245" y="401"/>
                    </a:cubicBezTo>
                    <a:cubicBezTo>
                      <a:pt x="253" y="400"/>
                      <a:pt x="260" y="398"/>
                      <a:pt x="268" y="396"/>
                    </a:cubicBezTo>
                    <a:cubicBezTo>
                      <a:pt x="285" y="425"/>
                      <a:pt x="285" y="425"/>
                      <a:pt x="285" y="425"/>
                    </a:cubicBezTo>
                    <a:cubicBezTo>
                      <a:pt x="287" y="428"/>
                      <a:pt x="292" y="430"/>
                      <a:pt x="296" y="428"/>
                    </a:cubicBezTo>
                    <a:cubicBezTo>
                      <a:pt x="316" y="420"/>
                      <a:pt x="316" y="420"/>
                      <a:pt x="316" y="420"/>
                    </a:cubicBezTo>
                    <a:cubicBezTo>
                      <a:pt x="320" y="418"/>
                      <a:pt x="322" y="414"/>
                      <a:pt x="321" y="410"/>
                    </a:cubicBezTo>
                    <a:cubicBezTo>
                      <a:pt x="313" y="377"/>
                      <a:pt x="313" y="377"/>
                      <a:pt x="313" y="377"/>
                    </a:cubicBezTo>
                    <a:cubicBezTo>
                      <a:pt x="319" y="373"/>
                      <a:pt x="325" y="369"/>
                      <a:pt x="331" y="365"/>
                    </a:cubicBezTo>
                    <a:cubicBezTo>
                      <a:pt x="357" y="385"/>
                      <a:pt x="357" y="385"/>
                      <a:pt x="357" y="385"/>
                    </a:cubicBezTo>
                    <a:cubicBezTo>
                      <a:pt x="361" y="388"/>
                      <a:pt x="366" y="387"/>
                      <a:pt x="369" y="384"/>
                    </a:cubicBezTo>
                    <a:cubicBezTo>
                      <a:pt x="385" y="369"/>
                      <a:pt x="385" y="369"/>
                      <a:pt x="385" y="369"/>
                    </a:cubicBezTo>
                    <a:cubicBezTo>
                      <a:pt x="387" y="366"/>
                      <a:pt x="388" y="361"/>
                      <a:pt x="385" y="357"/>
                    </a:cubicBezTo>
                    <a:cubicBezTo>
                      <a:pt x="365" y="331"/>
                      <a:pt x="365" y="331"/>
                      <a:pt x="365" y="331"/>
                    </a:cubicBezTo>
                    <a:cubicBezTo>
                      <a:pt x="370" y="324"/>
                      <a:pt x="374" y="318"/>
                      <a:pt x="378" y="311"/>
                    </a:cubicBezTo>
                    <a:cubicBezTo>
                      <a:pt x="411" y="319"/>
                      <a:pt x="411" y="319"/>
                      <a:pt x="411" y="319"/>
                    </a:cubicBezTo>
                    <a:cubicBezTo>
                      <a:pt x="415" y="320"/>
                      <a:pt x="419" y="318"/>
                      <a:pt x="421" y="314"/>
                    </a:cubicBezTo>
                    <a:cubicBezTo>
                      <a:pt x="429" y="294"/>
                      <a:pt x="429" y="294"/>
                      <a:pt x="429" y="294"/>
                    </a:cubicBezTo>
                    <a:cubicBezTo>
                      <a:pt x="431" y="290"/>
                      <a:pt x="429" y="285"/>
                      <a:pt x="426" y="283"/>
                    </a:cubicBezTo>
                    <a:cubicBezTo>
                      <a:pt x="397" y="266"/>
                      <a:pt x="397" y="266"/>
                      <a:pt x="397" y="266"/>
                    </a:cubicBezTo>
                    <a:cubicBezTo>
                      <a:pt x="398" y="259"/>
                      <a:pt x="400" y="252"/>
                      <a:pt x="401" y="245"/>
                    </a:cubicBezTo>
                    <a:cubicBezTo>
                      <a:pt x="434" y="240"/>
                      <a:pt x="434" y="240"/>
                      <a:pt x="434" y="240"/>
                    </a:cubicBezTo>
                    <a:cubicBezTo>
                      <a:pt x="438" y="240"/>
                      <a:pt x="441" y="236"/>
                      <a:pt x="441" y="232"/>
                    </a:cubicBezTo>
                    <a:close/>
                    <a:moveTo>
                      <a:pt x="361" y="220"/>
                    </a:moveTo>
                    <a:cubicBezTo>
                      <a:pt x="361" y="238"/>
                      <a:pt x="356" y="256"/>
                      <a:pt x="356" y="256"/>
                    </a:cubicBezTo>
                    <a:cubicBezTo>
                      <a:pt x="354" y="264"/>
                      <a:pt x="346" y="267"/>
                      <a:pt x="339" y="263"/>
                    </a:cubicBezTo>
                    <a:cubicBezTo>
                      <a:pt x="284" y="228"/>
                      <a:pt x="284" y="228"/>
                      <a:pt x="284" y="228"/>
                    </a:cubicBezTo>
                    <a:cubicBezTo>
                      <a:pt x="277" y="224"/>
                      <a:pt x="277" y="217"/>
                      <a:pt x="284" y="213"/>
                    </a:cubicBezTo>
                    <a:cubicBezTo>
                      <a:pt x="339" y="178"/>
                      <a:pt x="339" y="178"/>
                      <a:pt x="339" y="178"/>
                    </a:cubicBezTo>
                    <a:cubicBezTo>
                      <a:pt x="346" y="174"/>
                      <a:pt x="354" y="177"/>
                      <a:pt x="356" y="185"/>
                    </a:cubicBezTo>
                    <a:cubicBezTo>
                      <a:pt x="356" y="185"/>
                      <a:pt x="361" y="203"/>
                      <a:pt x="361" y="220"/>
                    </a:cubicBezTo>
                    <a:close/>
                    <a:moveTo>
                      <a:pt x="321" y="321"/>
                    </a:moveTo>
                    <a:cubicBezTo>
                      <a:pt x="308" y="333"/>
                      <a:pt x="292" y="343"/>
                      <a:pt x="292" y="343"/>
                    </a:cubicBezTo>
                    <a:cubicBezTo>
                      <a:pt x="285" y="347"/>
                      <a:pt x="277" y="343"/>
                      <a:pt x="275" y="335"/>
                    </a:cubicBezTo>
                    <a:cubicBezTo>
                      <a:pt x="260" y="272"/>
                      <a:pt x="260" y="272"/>
                      <a:pt x="260" y="272"/>
                    </a:cubicBezTo>
                    <a:cubicBezTo>
                      <a:pt x="258" y="264"/>
                      <a:pt x="263" y="259"/>
                      <a:pt x="271" y="260"/>
                    </a:cubicBezTo>
                    <a:cubicBezTo>
                      <a:pt x="335" y="276"/>
                      <a:pt x="335" y="276"/>
                      <a:pt x="335" y="276"/>
                    </a:cubicBezTo>
                    <a:cubicBezTo>
                      <a:pt x="343" y="278"/>
                      <a:pt x="346" y="285"/>
                      <a:pt x="342" y="292"/>
                    </a:cubicBezTo>
                    <a:cubicBezTo>
                      <a:pt x="342" y="292"/>
                      <a:pt x="333" y="309"/>
                      <a:pt x="321" y="321"/>
                    </a:cubicBezTo>
                    <a:close/>
                    <a:moveTo>
                      <a:pt x="178" y="341"/>
                    </a:moveTo>
                    <a:cubicBezTo>
                      <a:pt x="213" y="285"/>
                      <a:pt x="213" y="285"/>
                      <a:pt x="213" y="285"/>
                    </a:cubicBezTo>
                    <a:cubicBezTo>
                      <a:pt x="217" y="278"/>
                      <a:pt x="224" y="278"/>
                      <a:pt x="228" y="285"/>
                    </a:cubicBezTo>
                    <a:cubicBezTo>
                      <a:pt x="263" y="341"/>
                      <a:pt x="263" y="341"/>
                      <a:pt x="263" y="341"/>
                    </a:cubicBezTo>
                    <a:cubicBezTo>
                      <a:pt x="267" y="348"/>
                      <a:pt x="264" y="356"/>
                      <a:pt x="256" y="358"/>
                    </a:cubicBezTo>
                    <a:cubicBezTo>
                      <a:pt x="256" y="358"/>
                      <a:pt x="238" y="363"/>
                      <a:pt x="221" y="363"/>
                    </a:cubicBezTo>
                    <a:cubicBezTo>
                      <a:pt x="203" y="363"/>
                      <a:pt x="185" y="358"/>
                      <a:pt x="185" y="358"/>
                    </a:cubicBezTo>
                    <a:cubicBezTo>
                      <a:pt x="177" y="356"/>
                      <a:pt x="174" y="348"/>
                      <a:pt x="178" y="341"/>
                    </a:cubicBezTo>
                    <a:close/>
                    <a:moveTo>
                      <a:pt x="221" y="255"/>
                    </a:moveTo>
                    <a:cubicBezTo>
                      <a:pt x="202" y="255"/>
                      <a:pt x="186" y="240"/>
                      <a:pt x="186" y="220"/>
                    </a:cubicBezTo>
                    <a:cubicBezTo>
                      <a:pt x="186" y="201"/>
                      <a:pt x="202" y="186"/>
                      <a:pt x="221" y="186"/>
                    </a:cubicBezTo>
                    <a:cubicBezTo>
                      <a:pt x="240" y="186"/>
                      <a:pt x="255" y="201"/>
                      <a:pt x="255" y="220"/>
                    </a:cubicBezTo>
                    <a:cubicBezTo>
                      <a:pt x="255" y="240"/>
                      <a:pt x="240" y="255"/>
                      <a:pt x="221" y="255"/>
                    </a:cubicBezTo>
                    <a:close/>
                    <a:moveTo>
                      <a:pt x="120" y="322"/>
                    </a:moveTo>
                    <a:cubicBezTo>
                      <a:pt x="108" y="310"/>
                      <a:pt x="99" y="294"/>
                      <a:pt x="99" y="294"/>
                    </a:cubicBezTo>
                    <a:cubicBezTo>
                      <a:pt x="95" y="286"/>
                      <a:pt x="98" y="279"/>
                      <a:pt x="106" y="277"/>
                    </a:cubicBezTo>
                    <a:cubicBezTo>
                      <a:pt x="170" y="262"/>
                      <a:pt x="170" y="262"/>
                      <a:pt x="170" y="262"/>
                    </a:cubicBezTo>
                    <a:cubicBezTo>
                      <a:pt x="178" y="260"/>
                      <a:pt x="182" y="265"/>
                      <a:pt x="181" y="273"/>
                    </a:cubicBezTo>
                    <a:cubicBezTo>
                      <a:pt x="165" y="337"/>
                      <a:pt x="165" y="337"/>
                      <a:pt x="165" y="337"/>
                    </a:cubicBezTo>
                    <a:cubicBezTo>
                      <a:pt x="163" y="345"/>
                      <a:pt x="156" y="348"/>
                      <a:pt x="149" y="344"/>
                    </a:cubicBezTo>
                    <a:cubicBezTo>
                      <a:pt x="149" y="344"/>
                      <a:pt x="133" y="335"/>
                      <a:pt x="120" y="322"/>
                    </a:cubicBezTo>
                    <a:close/>
                    <a:moveTo>
                      <a:pt x="100" y="180"/>
                    </a:moveTo>
                    <a:cubicBezTo>
                      <a:pt x="156" y="215"/>
                      <a:pt x="156" y="215"/>
                      <a:pt x="156" y="215"/>
                    </a:cubicBezTo>
                    <a:cubicBezTo>
                      <a:pt x="163" y="219"/>
                      <a:pt x="163" y="226"/>
                      <a:pt x="156" y="230"/>
                    </a:cubicBezTo>
                    <a:cubicBezTo>
                      <a:pt x="100" y="264"/>
                      <a:pt x="100" y="264"/>
                      <a:pt x="100" y="264"/>
                    </a:cubicBezTo>
                    <a:cubicBezTo>
                      <a:pt x="93" y="269"/>
                      <a:pt x="85" y="266"/>
                      <a:pt x="83" y="258"/>
                    </a:cubicBezTo>
                    <a:cubicBezTo>
                      <a:pt x="83" y="258"/>
                      <a:pt x="78" y="240"/>
                      <a:pt x="78" y="222"/>
                    </a:cubicBezTo>
                    <a:cubicBezTo>
                      <a:pt x="78" y="205"/>
                      <a:pt x="83" y="187"/>
                      <a:pt x="83" y="187"/>
                    </a:cubicBezTo>
                    <a:cubicBezTo>
                      <a:pt x="85" y="179"/>
                      <a:pt x="93" y="176"/>
                      <a:pt x="100" y="180"/>
                    </a:cubicBezTo>
                    <a:close/>
                    <a:moveTo>
                      <a:pt x="119" y="122"/>
                    </a:moveTo>
                    <a:cubicBezTo>
                      <a:pt x="131" y="109"/>
                      <a:pt x="148" y="100"/>
                      <a:pt x="148" y="100"/>
                    </a:cubicBezTo>
                    <a:cubicBezTo>
                      <a:pt x="155" y="96"/>
                      <a:pt x="162" y="100"/>
                      <a:pt x="164" y="108"/>
                    </a:cubicBezTo>
                    <a:cubicBezTo>
                      <a:pt x="179" y="171"/>
                      <a:pt x="179" y="171"/>
                      <a:pt x="179" y="171"/>
                    </a:cubicBezTo>
                    <a:cubicBezTo>
                      <a:pt x="181" y="179"/>
                      <a:pt x="176" y="184"/>
                      <a:pt x="168" y="182"/>
                    </a:cubicBezTo>
                    <a:cubicBezTo>
                      <a:pt x="104" y="167"/>
                      <a:pt x="104" y="167"/>
                      <a:pt x="104" y="167"/>
                    </a:cubicBezTo>
                    <a:cubicBezTo>
                      <a:pt x="96" y="165"/>
                      <a:pt x="93" y="158"/>
                      <a:pt x="97" y="151"/>
                    </a:cubicBezTo>
                    <a:cubicBezTo>
                      <a:pt x="97" y="151"/>
                      <a:pt x="106" y="134"/>
                      <a:pt x="119" y="122"/>
                    </a:cubicBezTo>
                    <a:close/>
                    <a:moveTo>
                      <a:pt x="261" y="102"/>
                    </a:moveTo>
                    <a:cubicBezTo>
                      <a:pt x="227" y="157"/>
                      <a:pt x="227" y="157"/>
                      <a:pt x="227" y="157"/>
                    </a:cubicBezTo>
                    <a:cubicBezTo>
                      <a:pt x="222" y="164"/>
                      <a:pt x="215" y="164"/>
                      <a:pt x="211" y="157"/>
                    </a:cubicBezTo>
                    <a:cubicBezTo>
                      <a:pt x="177" y="102"/>
                      <a:pt x="177" y="102"/>
                      <a:pt x="177" y="102"/>
                    </a:cubicBezTo>
                    <a:cubicBezTo>
                      <a:pt x="172" y="95"/>
                      <a:pt x="175" y="87"/>
                      <a:pt x="183" y="85"/>
                    </a:cubicBezTo>
                    <a:cubicBezTo>
                      <a:pt x="183" y="85"/>
                      <a:pt x="201" y="80"/>
                      <a:pt x="219" y="80"/>
                    </a:cubicBezTo>
                    <a:cubicBezTo>
                      <a:pt x="236" y="80"/>
                      <a:pt x="254" y="85"/>
                      <a:pt x="254" y="85"/>
                    </a:cubicBezTo>
                    <a:cubicBezTo>
                      <a:pt x="262" y="87"/>
                      <a:pt x="265" y="95"/>
                      <a:pt x="261" y="102"/>
                    </a:cubicBezTo>
                    <a:close/>
                    <a:moveTo>
                      <a:pt x="319" y="121"/>
                    </a:moveTo>
                    <a:cubicBezTo>
                      <a:pt x="332" y="133"/>
                      <a:pt x="341" y="149"/>
                      <a:pt x="341" y="149"/>
                    </a:cubicBezTo>
                    <a:cubicBezTo>
                      <a:pt x="345" y="156"/>
                      <a:pt x="342" y="164"/>
                      <a:pt x="334" y="166"/>
                    </a:cubicBezTo>
                    <a:cubicBezTo>
                      <a:pt x="270" y="181"/>
                      <a:pt x="270" y="181"/>
                      <a:pt x="270" y="181"/>
                    </a:cubicBezTo>
                    <a:cubicBezTo>
                      <a:pt x="262" y="183"/>
                      <a:pt x="257" y="178"/>
                      <a:pt x="259" y="170"/>
                    </a:cubicBezTo>
                    <a:cubicBezTo>
                      <a:pt x="274" y="106"/>
                      <a:pt x="274" y="106"/>
                      <a:pt x="274" y="106"/>
                    </a:cubicBezTo>
                    <a:cubicBezTo>
                      <a:pt x="276" y="98"/>
                      <a:pt x="283" y="95"/>
                      <a:pt x="290" y="99"/>
                    </a:cubicBezTo>
                    <a:cubicBezTo>
                      <a:pt x="290" y="99"/>
                      <a:pt x="307" y="108"/>
                      <a:pt x="319" y="121"/>
                    </a:cubicBezTo>
                    <a:close/>
                  </a:path>
                </a:pathLst>
              </a:custGeom>
              <a:solidFill>
                <a:srgbClr val="FFB900"/>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8"/>
              <p:cNvSpPr>
                <a:spLocks/>
              </p:cNvSpPr>
              <p:nvPr userDrawn="1"/>
            </p:nvSpPr>
            <p:spPr bwMode="auto">
              <a:xfrm>
                <a:off x="8040688" y="7580313"/>
                <a:ext cx="2109787" cy="2235200"/>
              </a:xfrm>
              <a:custGeom>
                <a:avLst/>
                <a:gdLst>
                  <a:gd name="T0" fmla="*/ 516 w 601"/>
                  <a:gd name="T1" fmla="*/ 0 h 635"/>
                  <a:gd name="T2" fmla="*/ 296 w 601"/>
                  <a:gd name="T3" fmla="*/ 208 h 635"/>
                  <a:gd name="T4" fmla="*/ 220 w 601"/>
                  <a:gd name="T5" fmla="*/ 195 h 635"/>
                  <a:gd name="T6" fmla="*/ 0 w 601"/>
                  <a:gd name="T7" fmla="*/ 415 h 635"/>
                  <a:gd name="T8" fmla="*/ 220 w 601"/>
                  <a:gd name="T9" fmla="*/ 635 h 635"/>
                  <a:gd name="T10" fmla="*/ 601 w 601"/>
                  <a:gd name="T11" fmla="*/ 635 h 635"/>
                  <a:gd name="T12" fmla="*/ 601 w 601"/>
                  <a:gd name="T13" fmla="*/ 17 h 635"/>
                  <a:gd name="T14" fmla="*/ 516 w 601"/>
                  <a:gd name="T15" fmla="*/ 0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1" h="635">
                    <a:moveTo>
                      <a:pt x="516" y="0"/>
                    </a:moveTo>
                    <a:cubicBezTo>
                      <a:pt x="398" y="0"/>
                      <a:pt x="302" y="92"/>
                      <a:pt x="296" y="208"/>
                    </a:cubicBezTo>
                    <a:cubicBezTo>
                      <a:pt x="272" y="200"/>
                      <a:pt x="247" y="195"/>
                      <a:pt x="220" y="195"/>
                    </a:cubicBezTo>
                    <a:cubicBezTo>
                      <a:pt x="99" y="195"/>
                      <a:pt x="0" y="293"/>
                      <a:pt x="0" y="415"/>
                    </a:cubicBezTo>
                    <a:cubicBezTo>
                      <a:pt x="0" y="536"/>
                      <a:pt x="99" y="635"/>
                      <a:pt x="220" y="635"/>
                    </a:cubicBezTo>
                    <a:cubicBezTo>
                      <a:pt x="601" y="635"/>
                      <a:pt x="601" y="635"/>
                      <a:pt x="601" y="635"/>
                    </a:cubicBezTo>
                    <a:cubicBezTo>
                      <a:pt x="601" y="17"/>
                      <a:pt x="601" y="17"/>
                      <a:pt x="601" y="17"/>
                    </a:cubicBezTo>
                    <a:cubicBezTo>
                      <a:pt x="575" y="6"/>
                      <a:pt x="546" y="0"/>
                      <a:pt x="5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9"/>
              <p:cNvSpPr>
                <a:spLocks/>
              </p:cNvSpPr>
              <p:nvPr userDrawn="1"/>
            </p:nvSpPr>
            <p:spPr bwMode="auto">
              <a:xfrm>
                <a:off x="12195175" y="7151688"/>
                <a:ext cx="2590800" cy="2663825"/>
              </a:xfrm>
              <a:custGeom>
                <a:avLst/>
                <a:gdLst>
                  <a:gd name="T0" fmla="*/ 738 w 738"/>
                  <a:gd name="T1" fmla="*/ 537 h 757"/>
                  <a:gd name="T2" fmla="*/ 518 w 738"/>
                  <a:gd name="T3" fmla="*/ 317 h 757"/>
                  <a:gd name="T4" fmla="*/ 495 w 738"/>
                  <a:gd name="T5" fmla="*/ 318 h 757"/>
                  <a:gd name="T6" fmla="*/ 518 w 738"/>
                  <a:gd name="T7" fmla="*/ 221 h 757"/>
                  <a:gd name="T8" fmla="*/ 297 w 738"/>
                  <a:gd name="T9" fmla="*/ 0 h 757"/>
                  <a:gd name="T10" fmla="*/ 79 w 738"/>
                  <a:gd name="T11" fmla="*/ 194 h 757"/>
                  <a:gd name="T12" fmla="*/ 0 w 738"/>
                  <a:gd name="T13" fmla="*/ 139 h 757"/>
                  <a:gd name="T14" fmla="*/ 0 w 738"/>
                  <a:gd name="T15" fmla="*/ 757 h 757"/>
                  <a:gd name="T16" fmla="*/ 518 w 738"/>
                  <a:gd name="T17" fmla="*/ 757 h 757"/>
                  <a:gd name="T18" fmla="*/ 738 w 738"/>
                  <a:gd name="T19" fmla="*/ 537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57">
                    <a:moveTo>
                      <a:pt x="738" y="537"/>
                    </a:moveTo>
                    <a:cubicBezTo>
                      <a:pt x="738" y="415"/>
                      <a:pt x="639" y="317"/>
                      <a:pt x="518" y="317"/>
                    </a:cubicBezTo>
                    <a:cubicBezTo>
                      <a:pt x="510" y="317"/>
                      <a:pt x="502" y="317"/>
                      <a:pt x="495" y="318"/>
                    </a:cubicBezTo>
                    <a:cubicBezTo>
                      <a:pt x="509" y="289"/>
                      <a:pt x="518" y="256"/>
                      <a:pt x="518" y="221"/>
                    </a:cubicBezTo>
                    <a:cubicBezTo>
                      <a:pt x="518" y="99"/>
                      <a:pt x="419" y="0"/>
                      <a:pt x="297" y="0"/>
                    </a:cubicBezTo>
                    <a:cubicBezTo>
                      <a:pt x="185" y="0"/>
                      <a:pt x="92" y="85"/>
                      <a:pt x="79" y="194"/>
                    </a:cubicBezTo>
                    <a:cubicBezTo>
                      <a:pt x="57" y="171"/>
                      <a:pt x="31" y="151"/>
                      <a:pt x="0" y="139"/>
                    </a:cubicBezTo>
                    <a:cubicBezTo>
                      <a:pt x="0" y="757"/>
                      <a:pt x="0" y="757"/>
                      <a:pt x="0" y="757"/>
                    </a:cubicBezTo>
                    <a:cubicBezTo>
                      <a:pt x="518" y="757"/>
                      <a:pt x="518" y="757"/>
                      <a:pt x="518" y="757"/>
                    </a:cubicBezTo>
                    <a:cubicBezTo>
                      <a:pt x="639" y="757"/>
                      <a:pt x="738" y="658"/>
                      <a:pt x="738" y="5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Freeform 42"/>
            <p:cNvSpPr>
              <a:spLocks/>
            </p:cNvSpPr>
            <p:nvPr userDrawn="1"/>
          </p:nvSpPr>
          <p:spPr bwMode="auto">
            <a:xfrm>
              <a:off x="8716653" y="1485604"/>
              <a:ext cx="1403969" cy="840253"/>
            </a:xfrm>
            <a:custGeom>
              <a:avLst/>
              <a:gdLst>
                <a:gd name="T0" fmla="*/ 218 w 242"/>
                <a:gd name="T1" fmla="*/ 72 h 145"/>
                <a:gd name="T2" fmla="*/ 178 w 242"/>
                <a:gd name="T3" fmla="*/ 41 h 145"/>
                <a:gd name="T4" fmla="*/ 178 w 242"/>
                <a:gd name="T5" fmla="*/ 41 h 145"/>
                <a:gd name="T6" fmla="*/ 178 w 242"/>
                <a:gd name="T7" fmla="*/ 41 h 145"/>
                <a:gd name="T8" fmla="*/ 137 w 242"/>
                <a:gd name="T9" fmla="*/ 0 h 145"/>
                <a:gd name="T10" fmla="*/ 100 w 242"/>
                <a:gd name="T11" fmla="*/ 21 h 145"/>
                <a:gd name="T12" fmla="*/ 87 w 242"/>
                <a:gd name="T13" fmla="*/ 19 h 145"/>
                <a:gd name="T14" fmla="*/ 49 w 242"/>
                <a:gd name="T15" fmla="*/ 58 h 145"/>
                <a:gd name="T16" fmla="*/ 49 w 242"/>
                <a:gd name="T17" fmla="*/ 58 h 145"/>
                <a:gd name="T18" fmla="*/ 44 w 242"/>
                <a:gd name="T19" fmla="*/ 58 h 145"/>
                <a:gd name="T20" fmla="*/ 0 w 242"/>
                <a:gd name="T21" fmla="*/ 101 h 145"/>
                <a:gd name="T22" fmla="*/ 44 w 242"/>
                <a:gd name="T23" fmla="*/ 145 h 145"/>
                <a:gd name="T24" fmla="*/ 204 w 242"/>
                <a:gd name="T25" fmla="*/ 145 h 145"/>
                <a:gd name="T26" fmla="*/ 242 w 242"/>
                <a:gd name="T27" fmla="*/ 107 h 145"/>
                <a:gd name="T28" fmla="*/ 218 w 242"/>
                <a:gd name="T29" fmla="*/ 7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2" h="145">
                  <a:moveTo>
                    <a:pt x="218" y="72"/>
                  </a:moveTo>
                  <a:cubicBezTo>
                    <a:pt x="213" y="54"/>
                    <a:pt x="197" y="41"/>
                    <a:pt x="178" y="41"/>
                  </a:cubicBezTo>
                  <a:cubicBezTo>
                    <a:pt x="178" y="41"/>
                    <a:pt x="178" y="41"/>
                    <a:pt x="178" y="41"/>
                  </a:cubicBezTo>
                  <a:cubicBezTo>
                    <a:pt x="178" y="41"/>
                    <a:pt x="178" y="41"/>
                    <a:pt x="178" y="41"/>
                  </a:cubicBezTo>
                  <a:cubicBezTo>
                    <a:pt x="178" y="18"/>
                    <a:pt x="159" y="0"/>
                    <a:pt x="137" y="0"/>
                  </a:cubicBezTo>
                  <a:cubicBezTo>
                    <a:pt x="121" y="0"/>
                    <a:pt x="107" y="8"/>
                    <a:pt x="100" y="21"/>
                  </a:cubicBezTo>
                  <a:cubicBezTo>
                    <a:pt x="96" y="20"/>
                    <a:pt x="92" y="19"/>
                    <a:pt x="87" y="19"/>
                  </a:cubicBezTo>
                  <a:cubicBezTo>
                    <a:pt x="66" y="19"/>
                    <a:pt x="49" y="36"/>
                    <a:pt x="49" y="58"/>
                  </a:cubicBezTo>
                  <a:cubicBezTo>
                    <a:pt x="49" y="58"/>
                    <a:pt x="49" y="58"/>
                    <a:pt x="49" y="58"/>
                  </a:cubicBezTo>
                  <a:cubicBezTo>
                    <a:pt x="47" y="58"/>
                    <a:pt x="45" y="58"/>
                    <a:pt x="44" y="58"/>
                  </a:cubicBezTo>
                  <a:cubicBezTo>
                    <a:pt x="19" y="58"/>
                    <a:pt x="0" y="77"/>
                    <a:pt x="0" y="101"/>
                  </a:cubicBezTo>
                  <a:cubicBezTo>
                    <a:pt x="0" y="125"/>
                    <a:pt x="19" y="145"/>
                    <a:pt x="44" y="145"/>
                  </a:cubicBezTo>
                  <a:cubicBezTo>
                    <a:pt x="204" y="145"/>
                    <a:pt x="204" y="145"/>
                    <a:pt x="204" y="145"/>
                  </a:cubicBezTo>
                  <a:cubicBezTo>
                    <a:pt x="225" y="145"/>
                    <a:pt x="242" y="128"/>
                    <a:pt x="242" y="107"/>
                  </a:cubicBezTo>
                  <a:cubicBezTo>
                    <a:pt x="242" y="91"/>
                    <a:pt x="232" y="78"/>
                    <a:pt x="218" y="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9"/>
            <p:cNvSpPr>
              <a:spLocks/>
            </p:cNvSpPr>
            <p:nvPr userDrawn="1"/>
          </p:nvSpPr>
          <p:spPr bwMode="auto">
            <a:xfrm flipH="1">
              <a:off x="7542827" y="2325857"/>
              <a:ext cx="731512" cy="297301"/>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946756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514" y="1211287"/>
            <a:ext cx="4206240" cy="2357568"/>
          </a:xfrm>
        </p:spPr>
        <p:txBody>
          <a:bodyPr wrap="square">
            <a:spAutoFit/>
          </a:bodyPr>
          <a:lstStyle>
            <a:lvl1pPr marL="215475" indent="-215475">
              <a:spcBef>
                <a:spcPts val="918"/>
              </a:spcBef>
              <a:buClr>
                <a:schemeClr val="tx1"/>
              </a:buClr>
              <a:buFont typeface="Arial" pitchFamily="34" charset="0"/>
              <a:buChar char="•"/>
              <a:defRPr sz="3200"/>
            </a:lvl1pPr>
            <a:lvl2pPr marL="398321" indent="-174873">
              <a:defRPr sz="2000"/>
            </a:lvl2pPr>
            <a:lvl3pPr marL="524619" indent="-126297">
              <a:tabLst/>
              <a:defRPr sz="2000"/>
            </a:lvl3pPr>
            <a:lvl4pPr marL="660630" indent="-136012">
              <a:defRPr/>
            </a:lvl4pPr>
            <a:lvl5pPr marL="786928" indent="-12629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846113" y="1211287"/>
            <a:ext cx="4206240" cy="2357568"/>
          </a:xfrm>
        </p:spPr>
        <p:txBody>
          <a:bodyPr wrap="square">
            <a:spAutoFit/>
          </a:bodyPr>
          <a:lstStyle>
            <a:lvl1pPr marL="215475" indent="-215475">
              <a:spcBef>
                <a:spcPts val="918"/>
              </a:spcBef>
              <a:buClr>
                <a:schemeClr val="tx1"/>
              </a:buClr>
              <a:buFont typeface="Arial" pitchFamily="34" charset="0"/>
              <a:buChar char="•"/>
              <a:defRPr sz="3200"/>
            </a:lvl1pPr>
            <a:lvl2pPr marL="398321" indent="-174873">
              <a:defRPr sz="2000"/>
            </a:lvl2pPr>
            <a:lvl3pPr marL="524619" indent="-126297">
              <a:tabLst/>
              <a:defRPr sz="2000"/>
            </a:lvl3pPr>
            <a:lvl4pPr marL="660630" indent="-136012">
              <a:defRPr/>
            </a:lvl4pPr>
            <a:lvl5pPr marL="786928" indent="-12629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936257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1113570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7315202" cy="2751698"/>
          </a:xfrm>
          <a:noFill/>
        </p:spPr>
        <p:txBody>
          <a:bodyPr tIns="91440" bIns="91440" anchor="t" anchorCtr="0"/>
          <a:lstStyle>
            <a:lvl1pPr>
              <a:defRPr sz="6000" spc="-75"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9" y="3954466"/>
            <a:ext cx="7315200" cy="1829593"/>
          </a:xfrm>
          <a:noFill/>
        </p:spPr>
        <p:txBody>
          <a:bodyPr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7" y="1209973"/>
            <a:ext cx="7315201" cy="2751698"/>
          </a:xfrm>
          <a:noFill/>
        </p:spPr>
        <p:txBody>
          <a:bodyPr tIns="91440" bIns="91440" anchor="t" anchorCtr="0"/>
          <a:lstStyle>
            <a:lvl1pPr>
              <a:defRPr lang="en-US" sz="6000" b="0" kern="1200" cap="none" spc="-75"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smtClean="0"/>
              <a:t>Video title</a:t>
            </a:r>
            <a:endParaRPr lang="en-US" dirty="0"/>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989431"/>
            <a:ext cx="8777288" cy="1015663"/>
          </a:xfrm>
          <a:noFill/>
        </p:spPr>
        <p:txBody>
          <a:bodyPr wrap="square" tIns="91440" bIns="91440" anchor="t" anchorCtr="0">
            <a:spAutoFit/>
          </a:bodyPr>
          <a:lstStyle>
            <a:lvl1pPr>
              <a:defRPr sz="6000" spc="-75"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989431"/>
            <a:ext cx="8768201" cy="1015663"/>
          </a:xfrm>
          <a:noFill/>
        </p:spPr>
        <p:txBody>
          <a:bodyPr wrap="square" tIns="91440" bIns="91440" anchor="t" anchorCtr="0">
            <a:spAutoFit/>
          </a:bodyPr>
          <a:lstStyle>
            <a:lvl1pPr>
              <a:defRPr sz="6000" spc="-75"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989431"/>
            <a:ext cx="8777288" cy="1015663"/>
          </a:xfrm>
          <a:noFill/>
        </p:spPr>
        <p:txBody>
          <a:bodyPr wrap="square" tIns="91440" bIns="91440" anchor="t" anchorCtr="0">
            <a:spAutoFit/>
          </a:bodyPr>
          <a:lstStyle>
            <a:lvl1pPr>
              <a:defRPr sz="6000" spc="-75"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3954457"/>
            <a:ext cx="6400800" cy="1830388"/>
          </a:xfrm>
          <a:noFill/>
        </p:spPr>
        <p:txBody>
          <a:bodyPr lIns="146304" tIns="109728" rIns="146304" bIns="109728">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638" y="2117165"/>
            <a:ext cx="7315200" cy="1837298"/>
          </a:xfrm>
          <a:noFill/>
        </p:spPr>
        <p:txBody>
          <a:bodyPr lIns="146304" tIns="91440" rIns="146304" bIns="91440" anchor="t" anchorCtr="0"/>
          <a:lstStyle>
            <a:lvl1pPr>
              <a:defRPr sz="4800" spc="-75" baseline="0">
                <a:gradFill>
                  <a:gsLst>
                    <a:gs pos="3333">
                      <a:schemeClr val="tx2"/>
                    </a:gs>
                    <a:gs pos="39000">
                      <a:schemeClr val="tx2"/>
                    </a:gs>
                  </a:gsLst>
                  <a:lin ang="5400000" scaled="0"/>
                </a:gradFill>
              </a:defRPr>
            </a:lvl1pPr>
          </a:lstStyle>
          <a:p>
            <a:r>
              <a:rPr lang="en-US" dirty="0" smtClean="0"/>
              <a:t>Presentation 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201" y="6240429"/>
            <a:ext cx="1280587" cy="274320"/>
          </a:xfrm>
          <a:prstGeom prst="rect">
            <a:avLst/>
          </a:prstGeom>
        </p:spPr>
      </p:pic>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212849"/>
            <a:ext cx="9326563"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976" tIns="34976" rIns="34976" bIns="34976" numCol="1" spcCol="0" rtlCol="0" fromWordArt="0" anchor="ctr" anchorCtr="0" forceAA="0" compatLnSpc="1">
            <a:prstTxWarp prst="textNoShape">
              <a:avLst/>
            </a:prstTxWarp>
            <a:noAutofit/>
          </a:bodyPr>
          <a:lstStyle/>
          <a:p>
            <a:pPr algn="ctr" defTabSz="699261" fontAlgn="base">
              <a:spcBef>
                <a:spcPct val="0"/>
              </a:spcBef>
              <a:spcAft>
                <a:spcPct val="0"/>
              </a:spcAft>
            </a:pPr>
            <a:endParaRPr lang="en-US" sz="135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60"/>
            <a:ext cx="8777287" cy="2037481"/>
          </a:xfrm>
        </p:spPr>
        <p:txBody>
          <a:bodyPr/>
          <a:lstStyle>
            <a:lvl1pPr marL="0" indent="0">
              <a:buNone/>
              <a:defRPr sz="32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988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383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1084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8814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88702" y="6321406"/>
            <a:ext cx="8777288" cy="37625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699124" eaLnBrk="0" hangingPunct="0"/>
            <a:r>
              <a:rPr lang="en-US" sz="525" dirty="0">
                <a:gradFill>
                  <a:gsLst>
                    <a:gs pos="0">
                      <a:schemeClr val="tx1"/>
                    </a:gs>
                    <a:gs pos="100000">
                      <a:schemeClr val="tx1"/>
                    </a:gs>
                  </a:gsLst>
                  <a:lin ang="5400000" scaled="0"/>
                </a:gradFill>
                <a:cs typeface="Segoe UI" pitchFamily="34" charset="0"/>
              </a:rPr>
              <a:t>© </a:t>
            </a:r>
            <a:r>
              <a:rPr lang="en-US" sz="525" dirty="0" smtClean="0">
                <a:gradFill>
                  <a:gsLst>
                    <a:gs pos="0">
                      <a:schemeClr val="tx1"/>
                    </a:gs>
                    <a:gs pos="100000">
                      <a:schemeClr val="tx1"/>
                    </a:gs>
                  </a:gsLst>
                  <a:lin ang="5400000" scaled="0"/>
                </a:gradFill>
                <a:cs typeface="Segoe UI" pitchFamily="34" charset="0"/>
              </a:rPr>
              <a:t>2014 </a:t>
            </a:r>
            <a:r>
              <a:rPr lang="en-US" sz="525" dirty="0">
                <a:gradFill>
                  <a:gsLst>
                    <a:gs pos="0">
                      <a:schemeClr val="tx1"/>
                    </a:gs>
                    <a:gs pos="100000">
                      <a:schemeClr val="tx1"/>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8777288" cy="2443746"/>
          </a:xfrm>
          <a:prstGeom prst="rect">
            <a:avLst/>
          </a:prstGeom>
        </p:spPr>
        <p:txBody>
          <a:bodyPr/>
          <a:lstStyle>
            <a:lvl1pPr marL="217856" indent="-217856">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8568" indent="-210713">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46424" indent="-217856">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17851" indent="-17142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89278" indent="-17142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9326564"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20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9602221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3954457"/>
            <a:ext cx="6400800" cy="1830388"/>
          </a:xfrm>
          <a:noFill/>
        </p:spPr>
        <p:txBody>
          <a:bodyPr lIns="146304" tIns="109728" rIns="146304" bIns="109728">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638" y="2117165"/>
            <a:ext cx="7315200" cy="1837298"/>
          </a:xfrm>
          <a:noFill/>
        </p:spPr>
        <p:txBody>
          <a:bodyPr lIns="146304" tIns="91440" rIns="146304" bIns="91440" anchor="t" anchorCtr="0"/>
          <a:lstStyle>
            <a:lvl1pPr>
              <a:defRPr sz="4800" spc="-75" baseline="0">
                <a:gradFill>
                  <a:gsLst>
                    <a:gs pos="74747">
                      <a:schemeClr val="tx1"/>
                    </a:gs>
                    <a:gs pos="56000">
                      <a:schemeClr val="tx1"/>
                    </a:gs>
                  </a:gsLst>
                  <a:lin ang="5400000" scaled="0"/>
                </a:gradFill>
              </a:defRPr>
            </a:lvl1pPr>
          </a:lstStyle>
          <a:p>
            <a:r>
              <a:rPr lang="en-US" dirty="0" smtClean="0"/>
              <a:t>Presentation 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201" y="6240429"/>
            <a:ext cx="1280590" cy="274320"/>
          </a:xfrm>
          <a:prstGeom prst="rect">
            <a:avLst/>
          </a:prstGeom>
        </p:spPr>
      </p:pic>
      <p:grpSp>
        <p:nvGrpSpPr>
          <p:cNvPr id="18" name="Group 17"/>
          <p:cNvGrpSpPr/>
          <p:nvPr userDrawn="1"/>
        </p:nvGrpSpPr>
        <p:grpSpPr>
          <a:xfrm>
            <a:off x="4801378" y="2217123"/>
            <a:ext cx="4270807" cy="3383236"/>
            <a:chOff x="6362728" y="1485604"/>
            <a:chExt cx="5396739" cy="4275173"/>
          </a:xfrm>
        </p:grpSpPr>
        <p:sp>
          <p:nvSpPr>
            <p:cNvPr id="19" name="Freeform 18"/>
            <p:cNvSpPr>
              <a:spLocks/>
            </p:cNvSpPr>
            <p:nvPr userDrawn="1"/>
          </p:nvSpPr>
          <p:spPr bwMode="auto">
            <a:xfrm>
              <a:off x="10286428" y="2540869"/>
              <a:ext cx="1228270" cy="499194"/>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20" name="Group 19"/>
            <p:cNvGrpSpPr/>
            <p:nvPr userDrawn="1"/>
          </p:nvGrpSpPr>
          <p:grpSpPr bwMode="auto">
            <a:xfrm>
              <a:off x="6362728" y="3629515"/>
              <a:ext cx="5396739" cy="2131262"/>
              <a:chOff x="8040688" y="7151688"/>
              <a:chExt cx="6745287" cy="2663825"/>
            </a:xfrm>
          </p:grpSpPr>
          <p:sp>
            <p:nvSpPr>
              <p:cNvPr id="23" name="Freeform 5"/>
              <p:cNvSpPr>
                <a:spLocks noEditPoints="1"/>
              </p:cNvSpPr>
              <p:nvPr userDrawn="1"/>
            </p:nvSpPr>
            <p:spPr bwMode="auto">
              <a:xfrm>
                <a:off x="10498138" y="7808913"/>
                <a:ext cx="776287" cy="774700"/>
              </a:xfrm>
              <a:custGeom>
                <a:avLst/>
                <a:gdLst>
                  <a:gd name="T0" fmla="*/ 50 w 221"/>
                  <a:gd name="T1" fmla="*/ 202 h 220"/>
                  <a:gd name="T2" fmla="*/ 73 w 221"/>
                  <a:gd name="T3" fmla="*/ 186 h 220"/>
                  <a:gd name="T4" fmla="*/ 86 w 221"/>
                  <a:gd name="T5" fmla="*/ 183 h 220"/>
                  <a:gd name="T6" fmla="*/ 95 w 221"/>
                  <a:gd name="T7" fmla="*/ 185 h 220"/>
                  <a:gd name="T8" fmla="*/ 109 w 221"/>
                  <a:gd name="T9" fmla="*/ 214 h 220"/>
                  <a:gd name="T10" fmla="*/ 133 w 221"/>
                  <a:gd name="T11" fmla="*/ 218 h 220"/>
                  <a:gd name="T12" fmla="*/ 138 w 221"/>
                  <a:gd name="T13" fmla="*/ 191 h 220"/>
                  <a:gd name="T14" fmla="*/ 145 w 221"/>
                  <a:gd name="T15" fmla="*/ 179 h 220"/>
                  <a:gd name="T16" fmla="*/ 153 w 221"/>
                  <a:gd name="T17" fmla="*/ 174 h 220"/>
                  <a:gd name="T18" fmla="*/ 183 w 221"/>
                  <a:gd name="T19" fmla="*/ 184 h 220"/>
                  <a:gd name="T20" fmla="*/ 202 w 221"/>
                  <a:gd name="T21" fmla="*/ 170 h 220"/>
                  <a:gd name="T22" fmla="*/ 187 w 221"/>
                  <a:gd name="T23" fmla="*/ 148 h 220"/>
                  <a:gd name="T24" fmla="*/ 183 w 221"/>
                  <a:gd name="T25" fmla="*/ 134 h 220"/>
                  <a:gd name="T26" fmla="*/ 186 w 221"/>
                  <a:gd name="T27" fmla="*/ 125 h 220"/>
                  <a:gd name="T28" fmla="*/ 215 w 221"/>
                  <a:gd name="T29" fmla="*/ 111 h 220"/>
                  <a:gd name="T30" fmla="*/ 218 w 221"/>
                  <a:gd name="T31" fmla="*/ 88 h 220"/>
                  <a:gd name="T32" fmla="*/ 191 w 221"/>
                  <a:gd name="T33" fmla="*/ 83 h 220"/>
                  <a:gd name="T34" fmla="*/ 179 w 221"/>
                  <a:gd name="T35" fmla="*/ 76 h 220"/>
                  <a:gd name="T36" fmla="*/ 175 w 221"/>
                  <a:gd name="T37" fmla="*/ 67 h 220"/>
                  <a:gd name="T38" fmla="*/ 185 w 221"/>
                  <a:gd name="T39" fmla="*/ 37 h 220"/>
                  <a:gd name="T40" fmla="*/ 171 w 221"/>
                  <a:gd name="T41" fmla="*/ 18 h 220"/>
                  <a:gd name="T42" fmla="*/ 148 w 221"/>
                  <a:gd name="T43" fmla="*/ 34 h 220"/>
                  <a:gd name="T44" fmla="*/ 135 w 221"/>
                  <a:gd name="T45" fmla="*/ 37 h 220"/>
                  <a:gd name="T46" fmla="*/ 126 w 221"/>
                  <a:gd name="T47" fmla="*/ 34 h 220"/>
                  <a:gd name="T48" fmla="*/ 112 w 221"/>
                  <a:gd name="T49" fmla="*/ 6 h 220"/>
                  <a:gd name="T50" fmla="*/ 88 w 221"/>
                  <a:gd name="T51" fmla="*/ 2 h 220"/>
                  <a:gd name="T52" fmla="*/ 83 w 221"/>
                  <a:gd name="T53" fmla="*/ 29 h 220"/>
                  <a:gd name="T54" fmla="*/ 68 w 221"/>
                  <a:gd name="T55" fmla="*/ 46 h 220"/>
                  <a:gd name="T56" fmla="*/ 38 w 221"/>
                  <a:gd name="T57" fmla="*/ 35 h 220"/>
                  <a:gd name="T58" fmla="*/ 19 w 221"/>
                  <a:gd name="T59" fmla="*/ 49 h 220"/>
                  <a:gd name="T60" fmla="*/ 34 w 221"/>
                  <a:gd name="T61" fmla="*/ 72 h 220"/>
                  <a:gd name="T62" fmla="*/ 35 w 221"/>
                  <a:gd name="T63" fmla="*/ 96 h 220"/>
                  <a:gd name="T64" fmla="*/ 6 w 221"/>
                  <a:gd name="T65" fmla="*/ 109 h 220"/>
                  <a:gd name="T66" fmla="*/ 3 w 221"/>
                  <a:gd name="T67" fmla="*/ 132 h 220"/>
                  <a:gd name="T68" fmla="*/ 30 w 221"/>
                  <a:gd name="T69" fmla="*/ 137 h 220"/>
                  <a:gd name="T70" fmla="*/ 46 w 221"/>
                  <a:gd name="T71" fmla="*/ 152 h 220"/>
                  <a:gd name="T72" fmla="*/ 46 w 221"/>
                  <a:gd name="T73" fmla="*/ 166 h 220"/>
                  <a:gd name="T74" fmla="*/ 37 w 221"/>
                  <a:gd name="T75" fmla="*/ 192 h 220"/>
                  <a:gd name="T76" fmla="*/ 78 w 221"/>
                  <a:gd name="T77" fmla="*/ 85 h 220"/>
                  <a:gd name="T78" fmla="*/ 142 w 221"/>
                  <a:gd name="T79" fmla="*/ 1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20">
                    <a:moveTo>
                      <a:pt x="37" y="192"/>
                    </a:moveTo>
                    <a:cubicBezTo>
                      <a:pt x="50" y="202"/>
                      <a:pt x="50" y="202"/>
                      <a:pt x="50" y="202"/>
                    </a:cubicBezTo>
                    <a:cubicBezTo>
                      <a:pt x="52" y="203"/>
                      <a:pt x="56" y="203"/>
                      <a:pt x="59" y="201"/>
                    </a:cubicBezTo>
                    <a:cubicBezTo>
                      <a:pt x="73" y="186"/>
                      <a:pt x="73" y="186"/>
                      <a:pt x="73" y="186"/>
                    </a:cubicBezTo>
                    <a:cubicBezTo>
                      <a:pt x="78" y="181"/>
                      <a:pt x="82" y="181"/>
                      <a:pt x="85" y="183"/>
                    </a:cubicBezTo>
                    <a:cubicBezTo>
                      <a:pt x="86" y="183"/>
                      <a:pt x="86" y="183"/>
                      <a:pt x="86" y="183"/>
                    </a:cubicBezTo>
                    <a:cubicBezTo>
                      <a:pt x="89" y="184"/>
                      <a:pt x="92" y="185"/>
                      <a:pt x="95" y="185"/>
                    </a:cubicBezTo>
                    <a:cubicBezTo>
                      <a:pt x="95" y="185"/>
                      <a:pt x="95" y="185"/>
                      <a:pt x="95" y="185"/>
                    </a:cubicBezTo>
                    <a:cubicBezTo>
                      <a:pt x="99" y="186"/>
                      <a:pt x="103" y="188"/>
                      <a:pt x="105" y="195"/>
                    </a:cubicBezTo>
                    <a:cubicBezTo>
                      <a:pt x="109" y="214"/>
                      <a:pt x="109" y="214"/>
                      <a:pt x="109" y="214"/>
                    </a:cubicBezTo>
                    <a:cubicBezTo>
                      <a:pt x="110" y="218"/>
                      <a:pt x="114" y="220"/>
                      <a:pt x="116" y="220"/>
                    </a:cubicBezTo>
                    <a:cubicBezTo>
                      <a:pt x="133" y="218"/>
                      <a:pt x="133" y="218"/>
                      <a:pt x="133" y="218"/>
                    </a:cubicBezTo>
                    <a:cubicBezTo>
                      <a:pt x="135" y="217"/>
                      <a:pt x="138" y="214"/>
                      <a:pt x="138" y="210"/>
                    </a:cubicBezTo>
                    <a:cubicBezTo>
                      <a:pt x="138" y="191"/>
                      <a:pt x="138" y="191"/>
                      <a:pt x="138" y="191"/>
                    </a:cubicBezTo>
                    <a:cubicBezTo>
                      <a:pt x="138" y="184"/>
                      <a:pt x="141" y="181"/>
                      <a:pt x="144" y="179"/>
                    </a:cubicBezTo>
                    <a:cubicBezTo>
                      <a:pt x="144" y="179"/>
                      <a:pt x="145" y="179"/>
                      <a:pt x="145" y="179"/>
                    </a:cubicBezTo>
                    <a:cubicBezTo>
                      <a:pt x="147" y="177"/>
                      <a:pt x="150" y="176"/>
                      <a:pt x="153" y="174"/>
                    </a:cubicBezTo>
                    <a:cubicBezTo>
                      <a:pt x="153" y="174"/>
                      <a:pt x="153" y="174"/>
                      <a:pt x="153" y="174"/>
                    </a:cubicBezTo>
                    <a:cubicBezTo>
                      <a:pt x="156" y="172"/>
                      <a:pt x="161" y="171"/>
                      <a:pt x="167" y="174"/>
                    </a:cubicBezTo>
                    <a:cubicBezTo>
                      <a:pt x="183" y="184"/>
                      <a:pt x="183" y="184"/>
                      <a:pt x="183" y="184"/>
                    </a:cubicBezTo>
                    <a:cubicBezTo>
                      <a:pt x="187" y="186"/>
                      <a:pt x="191" y="185"/>
                      <a:pt x="192" y="183"/>
                    </a:cubicBezTo>
                    <a:cubicBezTo>
                      <a:pt x="202" y="170"/>
                      <a:pt x="202" y="170"/>
                      <a:pt x="202" y="170"/>
                    </a:cubicBezTo>
                    <a:cubicBezTo>
                      <a:pt x="204" y="169"/>
                      <a:pt x="204" y="164"/>
                      <a:pt x="201" y="161"/>
                    </a:cubicBezTo>
                    <a:cubicBezTo>
                      <a:pt x="187" y="148"/>
                      <a:pt x="187" y="148"/>
                      <a:pt x="187" y="148"/>
                    </a:cubicBezTo>
                    <a:cubicBezTo>
                      <a:pt x="182" y="143"/>
                      <a:pt x="182" y="139"/>
                      <a:pt x="183" y="135"/>
                    </a:cubicBezTo>
                    <a:cubicBezTo>
                      <a:pt x="183" y="135"/>
                      <a:pt x="183" y="135"/>
                      <a:pt x="183" y="134"/>
                    </a:cubicBezTo>
                    <a:cubicBezTo>
                      <a:pt x="184" y="131"/>
                      <a:pt x="185" y="128"/>
                      <a:pt x="186" y="126"/>
                    </a:cubicBezTo>
                    <a:cubicBezTo>
                      <a:pt x="186" y="125"/>
                      <a:pt x="186" y="125"/>
                      <a:pt x="186" y="125"/>
                    </a:cubicBezTo>
                    <a:cubicBezTo>
                      <a:pt x="187" y="121"/>
                      <a:pt x="189" y="117"/>
                      <a:pt x="196" y="116"/>
                    </a:cubicBezTo>
                    <a:cubicBezTo>
                      <a:pt x="215" y="111"/>
                      <a:pt x="215" y="111"/>
                      <a:pt x="215" y="111"/>
                    </a:cubicBezTo>
                    <a:cubicBezTo>
                      <a:pt x="218" y="110"/>
                      <a:pt x="221" y="106"/>
                      <a:pt x="220" y="104"/>
                    </a:cubicBezTo>
                    <a:cubicBezTo>
                      <a:pt x="218" y="88"/>
                      <a:pt x="218" y="88"/>
                      <a:pt x="218" y="88"/>
                    </a:cubicBezTo>
                    <a:cubicBezTo>
                      <a:pt x="218" y="85"/>
                      <a:pt x="215" y="82"/>
                      <a:pt x="211" y="82"/>
                    </a:cubicBezTo>
                    <a:cubicBezTo>
                      <a:pt x="191" y="83"/>
                      <a:pt x="191" y="83"/>
                      <a:pt x="191" y="83"/>
                    </a:cubicBezTo>
                    <a:cubicBezTo>
                      <a:pt x="184" y="83"/>
                      <a:pt x="181" y="80"/>
                      <a:pt x="180" y="76"/>
                    </a:cubicBezTo>
                    <a:cubicBezTo>
                      <a:pt x="180" y="76"/>
                      <a:pt x="179" y="76"/>
                      <a:pt x="179" y="76"/>
                    </a:cubicBezTo>
                    <a:cubicBezTo>
                      <a:pt x="178" y="73"/>
                      <a:pt x="176" y="70"/>
                      <a:pt x="175" y="68"/>
                    </a:cubicBezTo>
                    <a:cubicBezTo>
                      <a:pt x="175" y="67"/>
                      <a:pt x="175" y="67"/>
                      <a:pt x="175" y="67"/>
                    </a:cubicBezTo>
                    <a:cubicBezTo>
                      <a:pt x="172" y="64"/>
                      <a:pt x="171" y="60"/>
                      <a:pt x="175" y="53"/>
                    </a:cubicBezTo>
                    <a:cubicBezTo>
                      <a:pt x="185" y="37"/>
                      <a:pt x="185" y="37"/>
                      <a:pt x="185" y="37"/>
                    </a:cubicBezTo>
                    <a:cubicBezTo>
                      <a:pt x="187" y="34"/>
                      <a:pt x="186" y="29"/>
                      <a:pt x="184" y="28"/>
                    </a:cubicBezTo>
                    <a:cubicBezTo>
                      <a:pt x="171" y="18"/>
                      <a:pt x="171" y="18"/>
                      <a:pt x="171" y="18"/>
                    </a:cubicBezTo>
                    <a:cubicBezTo>
                      <a:pt x="169" y="17"/>
                      <a:pt x="164" y="16"/>
                      <a:pt x="162" y="19"/>
                    </a:cubicBezTo>
                    <a:cubicBezTo>
                      <a:pt x="148" y="34"/>
                      <a:pt x="148" y="34"/>
                      <a:pt x="148" y="34"/>
                    </a:cubicBezTo>
                    <a:cubicBezTo>
                      <a:pt x="143" y="38"/>
                      <a:pt x="139" y="38"/>
                      <a:pt x="135" y="37"/>
                    </a:cubicBezTo>
                    <a:cubicBezTo>
                      <a:pt x="135" y="37"/>
                      <a:pt x="135" y="37"/>
                      <a:pt x="135" y="37"/>
                    </a:cubicBezTo>
                    <a:cubicBezTo>
                      <a:pt x="132" y="36"/>
                      <a:pt x="129" y="35"/>
                      <a:pt x="126" y="34"/>
                    </a:cubicBezTo>
                    <a:cubicBezTo>
                      <a:pt x="126" y="34"/>
                      <a:pt x="126" y="34"/>
                      <a:pt x="126" y="34"/>
                    </a:cubicBezTo>
                    <a:cubicBezTo>
                      <a:pt x="121" y="34"/>
                      <a:pt x="118" y="32"/>
                      <a:pt x="116" y="24"/>
                    </a:cubicBezTo>
                    <a:cubicBezTo>
                      <a:pt x="112" y="6"/>
                      <a:pt x="112" y="6"/>
                      <a:pt x="112" y="6"/>
                    </a:cubicBezTo>
                    <a:cubicBezTo>
                      <a:pt x="111" y="2"/>
                      <a:pt x="107" y="0"/>
                      <a:pt x="104" y="0"/>
                    </a:cubicBezTo>
                    <a:cubicBezTo>
                      <a:pt x="88" y="2"/>
                      <a:pt x="88" y="2"/>
                      <a:pt x="88" y="2"/>
                    </a:cubicBezTo>
                    <a:cubicBezTo>
                      <a:pt x="86" y="2"/>
                      <a:pt x="83" y="6"/>
                      <a:pt x="83" y="9"/>
                    </a:cubicBezTo>
                    <a:cubicBezTo>
                      <a:pt x="83" y="29"/>
                      <a:pt x="83" y="29"/>
                      <a:pt x="83" y="29"/>
                    </a:cubicBezTo>
                    <a:cubicBezTo>
                      <a:pt x="83" y="36"/>
                      <a:pt x="80" y="39"/>
                      <a:pt x="77" y="41"/>
                    </a:cubicBezTo>
                    <a:cubicBezTo>
                      <a:pt x="73" y="42"/>
                      <a:pt x="70" y="44"/>
                      <a:pt x="68" y="46"/>
                    </a:cubicBezTo>
                    <a:cubicBezTo>
                      <a:pt x="64" y="48"/>
                      <a:pt x="60" y="49"/>
                      <a:pt x="54" y="46"/>
                    </a:cubicBezTo>
                    <a:cubicBezTo>
                      <a:pt x="38" y="35"/>
                      <a:pt x="38" y="35"/>
                      <a:pt x="38" y="35"/>
                    </a:cubicBezTo>
                    <a:cubicBezTo>
                      <a:pt x="34" y="33"/>
                      <a:pt x="30" y="35"/>
                      <a:pt x="29" y="36"/>
                    </a:cubicBezTo>
                    <a:cubicBezTo>
                      <a:pt x="19" y="49"/>
                      <a:pt x="19" y="49"/>
                      <a:pt x="19" y="49"/>
                    </a:cubicBezTo>
                    <a:cubicBezTo>
                      <a:pt x="17" y="51"/>
                      <a:pt x="17" y="56"/>
                      <a:pt x="20" y="59"/>
                    </a:cubicBezTo>
                    <a:cubicBezTo>
                      <a:pt x="34" y="72"/>
                      <a:pt x="34" y="72"/>
                      <a:pt x="34" y="72"/>
                    </a:cubicBezTo>
                    <a:cubicBezTo>
                      <a:pt x="38" y="76"/>
                      <a:pt x="39" y="80"/>
                      <a:pt x="38" y="83"/>
                    </a:cubicBezTo>
                    <a:cubicBezTo>
                      <a:pt x="37" y="87"/>
                      <a:pt x="36" y="91"/>
                      <a:pt x="35" y="96"/>
                    </a:cubicBezTo>
                    <a:cubicBezTo>
                      <a:pt x="34" y="99"/>
                      <a:pt x="32" y="103"/>
                      <a:pt x="25" y="104"/>
                    </a:cubicBezTo>
                    <a:cubicBezTo>
                      <a:pt x="6" y="109"/>
                      <a:pt x="6" y="109"/>
                      <a:pt x="6" y="109"/>
                    </a:cubicBezTo>
                    <a:cubicBezTo>
                      <a:pt x="2" y="110"/>
                      <a:pt x="0" y="113"/>
                      <a:pt x="1" y="116"/>
                    </a:cubicBezTo>
                    <a:cubicBezTo>
                      <a:pt x="3" y="132"/>
                      <a:pt x="3" y="132"/>
                      <a:pt x="3" y="132"/>
                    </a:cubicBezTo>
                    <a:cubicBezTo>
                      <a:pt x="3" y="134"/>
                      <a:pt x="6" y="138"/>
                      <a:pt x="10" y="138"/>
                    </a:cubicBezTo>
                    <a:cubicBezTo>
                      <a:pt x="30" y="137"/>
                      <a:pt x="30" y="137"/>
                      <a:pt x="30" y="137"/>
                    </a:cubicBezTo>
                    <a:cubicBezTo>
                      <a:pt x="37" y="137"/>
                      <a:pt x="40" y="140"/>
                      <a:pt x="41" y="144"/>
                    </a:cubicBezTo>
                    <a:cubicBezTo>
                      <a:pt x="43" y="147"/>
                      <a:pt x="44" y="150"/>
                      <a:pt x="46" y="152"/>
                    </a:cubicBezTo>
                    <a:cubicBezTo>
                      <a:pt x="46" y="153"/>
                      <a:pt x="46" y="153"/>
                      <a:pt x="46" y="153"/>
                    </a:cubicBezTo>
                    <a:cubicBezTo>
                      <a:pt x="49" y="156"/>
                      <a:pt x="50" y="160"/>
                      <a:pt x="46" y="166"/>
                    </a:cubicBezTo>
                    <a:cubicBezTo>
                      <a:pt x="36" y="183"/>
                      <a:pt x="36" y="183"/>
                      <a:pt x="36" y="183"/>
                    </a:cubicBezTo>
                    <a:cubicBezTo>
                      <a:pt x="34" y="186"/>
                      <a:pt x="35" y="190"/>
                      <a:pt x="37" y="192"/>
                    </a:cubicBezTo>
                    <a:close/>
                    <a:moveTo>
                      <a:pt x="86" y="142"/>
                    </a:moveTo>
                    <a:cubicBezTo>
                      <a:pt x="68" y="128"/>
                      <a:pt x="65" y="103"/>
                      <a:pt x="78" y="85"/>
                    </a:cubicBezTo>
                    <a:cubicBezTo>
                      <a:pt x="92" y="68"/>
                      <a:pt x="117" y="64"/>
                      <a:pt x="135" y="78"/>
                    </a:cubicBezTo>
                    <a:cubicBezTo>
                      <a:pt x="152" y="92"/>
                      <a:pt x="156" y="117"/>
                      <a:pt x="142" y="134"/>
                    </a:cubicBezTo>
                    <a:cubicBezTo>
                      <a:pt x="129" y="152"/>
                      <a:pt x="103" y="155"/>
                      <a:pt x="86" y="142"/>
                    </a:cubicBez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
              <p:cNvSpPr>
                <a:spLocks noEditPoints="1"/>
              </p:cNvSpPr>
              <p:nvPr userDrawn="1"/>
            </p:nvSpPr>
            <p:spPr bwMode="auto">
              <a:xfrm>
                <a:off x="9758363" y="8366126"/>
                <a:ext cx="1060450" cy="1062038"/>
              </a:xfrm>
              <a:custGeom>
                <a:avLst/>
                <a:gdLst>
                  <a:gd name="T0" fmla="*/ 264 w 302"/>
                  <a:gd name="T1" fmla="*/ 100 h 302"/>
                  <a:gd name="T2" fmla="*/ 274 w 302"/>
                  <a:gd name="T3" fmla="*/ 69 h 302"/>
                  <a:gd name="T4" fmla="*/ 248 w 302"/>
                  <a:gd name="T5" fmla="*/ 61 h 302"/>
                  <a:gd name="T6" fmla="*/ 233 w 302"/>
                  <a:gd name="T7" fmla="*/ 47 h 302"/>
                  <a:gd name="T8" fmla="*/ 224 w 302"/>
                  <a:gd name="T9" fmla="*/ 22 h 302"/>
                  <a:gd name="T10" fmla="*/ 196 w 302"/>
                  <a:gd name="T11" fmla="*/ 35 h 302"/>
                  <a:gd name="T12" fmla="*/ 180 w 302"/>
                  <a:gd name="T13" fmla="*/ 6 h 302"/>
                  <a:gd name="T14" fmla="*/ 157 w 302"/>
                  <a:gd name="T15" fmla="*/ 19 h 302"/>
                  <a:gd name="T16" fmla="*/ 136 w 302"/>
                  <a:gd name="T17" fmla="*/ 20 h 302"/>
                  <a:gd name="T18" fmla="*/ 112 w 302"/>
                  <a:gd name="T19" fmla="*/ 8 h 302"/>
                  <a:gd name="T20" fmla="*/ 101 w 302"/>
                  <a:gd name="T21" fmla="*/ 38 h 302"/>
                  <a:gd name="T22" fmla="*/ 69 w 302"/>
                  <a:gd name="T23" fmla="*/ 28 h 302"/>
                  <a:gd name="T24" fmla="*/ 62 w 302"/>
                  <a:gd name="T25" fmla="*/ 54 h 302"/>
                  <a:gd name="T26" fmla="*/ 48 w 302"/>
                  <a:gd name="T27" fmla="*/ 69 h 302"/>
                  <a:gd name="T28" fmla="*/ 23 w 302"/>
                  <a:gd name="T29" fmla="*/ 78 h 302"/>
                  <a:gd name="T30" fmla="*/ 36 w 302"/>
                  <a:gd name="T31" fmla="*/ 107 h 302"/>
                  <a:gd name="T32" fmla="*/ 6 w 302"/>
                  <a:gd name="T33" fmla="*/ 122 h 302"/>
                  <a:gd name="T34" fmla="*/ 20 w 302"/>
                  <a:gd name="T35" fmla="*/ 145 h 302"/>
                  <a:gd name="T36" fmla="*/ 20 w 302"/>
                  <a:gd name="T37" fmla="*/ 166 h 302"/>
                  <a:gd name="T38" fmla="*/ 9 w 302"/>
                  <a:gd name="T39" fmla="*/ 190 h 302"/>
                  <a:gd name="T40" fmla="*/ 38 w 302"/>
                  <a:gd name="T41" fmla="*/ 201 h 302"/>
                  <a:gd name="T42" fmla="*/ 28 w 302"/>
                  <a:gd name="T43" fmla="*/ 233 h 302"/>
                  <a:gd name="T44" fmla="*/ 54 w 302"/>
                  <a:gd name="T45" fmla="*/ 240 h 302"/>
                  <a:gd name="T46" fmla="*/ 69 w 302"/>
                  <a:gd name="T47" fmla="*/ 254 h 302"/>
                  <a:gd name="T48" fmla="*/ 78 w 302"/>
                  <a:gd name="T49" fmla="*/ 279 h 302"/>
                  <a:gd name="T50" fmla="*/ 107 w 302"/>
                  <a:gd name="T51" fmla="*/ 266 h 302"/>
                  <a:gd name="T52" fmla="*/ 123 w 302"/>
                  <a:gd name="T53" fmla="*/ 296 h 302"/>
                  <a:gd name="T54" fmla="*/ 146 w 302"/>
                  <a:gd name="T55" fmla="*/ 282 h 302"/>
                  <a:gd name="T56" fmla="*/ 166 w 302"/>
                  <a:gd name="T57" fmla="*/ 282 h 302"/>
                  <a:gd name="T58" fmla="*/ 191 w 302"/>
                  <a:gd name="T59" fmla="*/ 293 h 302"/>
                  <a:gd name="T60" fmla="*/ 202 w 302"/>
                  <a:gd name="T61" fmla="*/ 264 h 302"/>
                  <a:gd name="T62" fmla="*/ 233 w 302"/>
                  <a:gd name="T63" fmla="*/ 274 h 302"/>
                  <a:gd name="T64" fmla="*/ 241 w 302"/>
                  <a:gd name="T65" fmla="*/ 248 h 302"/>
                  <a:gd name="T66" fmla="*/ 255 w 302"/>
                  <a:gd name="T67" fmla="*/ 233 h 302"/>
                  <a:gd name="T68" fmla="*/ 280 w 302"/>
                  <a:gd name="T69" fmla="*/ 224 h 302"/>
                  <a:gd name="T70" fmla="*/ 267 w 302"/>
                  <a:gd name="T71" fmla="*/ 195 h 302"/>
                  <a:gd name="T72" fmla="*/ 296 w 302"/>
                  <a:gd name="T73" fmla="*/ 180 h 302"/>
                  <a:gd name="T74" fmla="*/ 283 w 302"/>
                  <a:gd name="T75" fmla="*/ 156 h 302"/>
                  <a:gd name="T76" fmla="*/ 282 w 302"/>
                  <a:gd name="T77" fmla="*/ 136 h 302"/>
                  <a:gd name="T78" fmla="*/ 294 w 302"/>
                  <a:gd name="T79" fmla="*/ 111 h 302"/>
                  <a:gd name="T80" fmla="*/ 147 w 302"/>
                  <a:gd name="T81" fmla="*/ 176 h 302"/>
                  <a:gd name="T82" fmla="*/ 156 w 302"/>
                  <a:gd name="T83" fmla="*/ 125 h 302"/>
                  <a:gd name="T84" fmla="*/ 147 w 302"/>
                  <a:gd name="T85" fmla="*/ 176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02">
                    <a:moveTo>
                      <a:pt x="275" y="105"/>
                    </a:moveTo>
                    <a:cubicBezTo>
                      <a:pt x="270" y="103"/>
                      <a:pt x="265" y="101"/>
                      <a:pt x="264" y="100"/>
                    </a:cubicBezTo>
                    <a:cubicBezTo>
                      <a:pt x="264" y="99"/>
                      <a:pt x="264" y="92"/>
                      <a:pt x="267" y="87"/>
                    </a:cubicBezTo>
                    <a:cubicBezTo>
                      <a:pt x="274" y="69"/>
                      <a:pt x="274" y="69"/>
                      <a:pt x="274" y="69"/>
                    </a:cubicBezTo>
                    <a:cubicBezTo>
                      <a:pt x="276" y="63"/>
                      <a:pt x="274" y="60"/>
                      <a:pt x="268" y="60"/>
                    </a:cubicBezTo>
                    <a:cubicBezTo>
                      <a:pt x="248" y="61"/>
                      <a:pt x="248" y="61"/>
                      <a:pt x="248" y="61"/>
                    </a:cubicBezTo>
                    <a:cubicBezTo>
                      <a:pt x="243" y="62"/>
                      <a:pt x="237" y="62"/>
                      <a:pt x="237" y="61"/>
                    </a:cubicBezTo>
                    <a:cubicBezTo>
                      <a:pt x="236" y="60"/>
                      <a:pt x="233" y="53"/>
                      <a:pt x="233" y="47"/>
                    </a:cubicBezTo>
                    <a:cubicBezTo>
                      <a:pt x="233" y="28"/>
                      <a:pt x="233" y="28"/>
                      <a:pt x="233" y="28"/>
                    </a:cubicBezTo>
                    <a:cubicBezTo>
                      <a:pt x="233" y="22"/>
                      <a:pt x="229" y="20"/>
                      <a:pt x="224" y="22"/>
                    </a:cubicBezTo>
                    <a:cubicBezTo>
                      <a:pt x="207" y="31"/>
                      <a:pt x="207" y="31"/>
                      <a:pt x="207" y="31"/>
                    </a:cubicBezTo>
                    <a:cubicBezTo>
                      <a:pt x="202" y="34"/>
                      <a:pt x="197" y="35"/>
                      <a:pt x="196" y="35"/>
                    </a:cubicBezTo>
                    <a:cubicBezTo>
                      <a:pt x="194" y="34"/>
                      <a:pt x="190" y="29"/>
                      <a:pt x="188" y="24"/>
                    </a:cubicBezTo>
                    <a:cubicBezTo>
                      <a:pt x="180" y="6"/>
                      <a:pt x="180" y="6"/>
                      <a:pt x="180" y="6"/>
                    </a:cubicBezTo>
                    <a:cubicBezTo>
                      <a:pt x="178" y="1"/>
                      <a:pt x="173" y="0"/>
                      <a:pt x="170" y="4"/>
                    </a:cubicBezTo>
                    <a:cubicBezTo>
                      <a:pt x="157" y="19"/>
                      <a:pt x="157" y="19"/>
                      <a:pt x="157" y="19"/>
                    </a:cubicBezTo>
                    <a:cubicBezTo>
                      <a:pt x="153" y="23"/>
                      <a:pt x="149" y="27"/>
                      <a:pt x="148" y="27"/>
                    </a:cubicBezTo>
                    <a:cubicBezTo>
                      <a:pt x="147" y="27"/>
                      <a:pt x="140" y="24"/>
                      <a:pt x="136" y="20"/>
                    </a:cubicBezTo>
                    <a:cubicBezTo>
                      <a:pt x="122" y="6"/>
                      <a:pt x="122" y="6"/>
                      <a:pt x="122" y="6"/>
                    </a:cubicBezTo>
                    <a:cubicBezTo>
                      <a:pt x="118" y="2"/>
                      <a:pt x="114" y="3"/>
                      <a:pt x="112" y="8"/>
                    </a:cubicBezTo>
                    <a:cubicBezTo>
                      <a:pt x="106" y="27"/>
                      <a:pt x="106" y="27"/>
                      <a:pt x="106" y="27"/>
                    </a:cubicBezTo>
                    <a:cubicBezTo>
                      <a:pt x="104" y="32"/>
                      <a:pt x="102" y="37"/>
                      <a:pt x="101" y="38"/>
                    </a:cubicBezTo>
                    <a:cubicBezTo>
                      <a:pt x="100" y="38"/>
                      <a:pt x="93" y="38"/>
                      <a:pt x="88" y="35"/>
                    </a:cubicBezTo>
                    <a:cubicBezTo>
                      <a:pt x="69" y="28"/>
                      <a:pt x="69" y="28"/>
                      <a:pt x="69" y="28"/>
                    </a:cubicBezTo>
                    <a:cubicBezTo>
                      <a:pt x="64" y="26"/>
                      <a:pt x="60" y="28"/>
                      <a:pt x="61" y="34"/>
                    </a:cubicBezTo>
                    <a:cubicBezTo>
                      <a:pt x="62" y="54"/>
                      <a:pt x="62" y="54"/>
                      <a:pt x="62" y="54"/>
                    </a:cubicBezTo>
                    <a:cubicBezTo>
                      <a:pt x="63" y="59"/>
                      <a:pt x="62" y="65"/>
                      <a:pt x="61" y="66"/>
                    </a:cubicBezTo>
                    <a:cubicBezTo>
                      <a:pt x="61" y="66"/>
                      <a:pt x="54" y="69"/>
                      <a:pt x="48" y="69"/>
                    </a:cubicBezTo>
                    <a:cubicBezTo>
                      <a:pt x="28" y="69"/>
                      <a:pt x="28" y="69"/>
                      <a:pt x="28" y="69"/>
                    </a:cubicBezTo>
                    <a:cubicBezTo>
                      <a:pt x="23" y="69"/>
                      <a:pt x="20" y="73"/>
                      <a:pt x="23" y="78"/>
                    </a:cubicBezTo>
                    <a:cubicBezTo>
                      <a:pt x="32" y="95"/>
                      <a:pt x="32" y="95"/>
                      <a:pt x="32" y="95"/>
                    </a:cubicBezTo>
                    <a:cubicBezTo>
                      <a:pt x="34" y="100"/>
                      <a:pt x="36" y="105"/>
                      <a:pt x="36" y="107"/>
                    </a:cubicBezTo>
                    <a:cubicBezTo>
                      <a:pt x="35" y="108"/>
                      <a:pt x="30" y="112"/>
                      <a:pt x="25" y="114"/>
                    </a:cubicBezTo>
                    <a:cubicBezTo>
                      <a:pt x="6" y="122"/>
                      <a:pt x="6" y="122"/>
                      <a:pt x="6" y="122"/>
                    </a:cubicBezTo>
                    <a:cubicBezTo>
                      <a:pt x="1" y="124"/>
                      <a:pt x="0" y="129"/>
                      <a:pt x="5" y="132"/>
                    </a:cubicBezTo>
                    <a:cubicBezTo>
                      <a:pt x="20" y="145"/>
                      <a:pt x="20" y="145"/>
                      <a:pt x="20" y="145"/>
                    </a:cubicBezTo>
                    <a:cubicBezTo>
                      <a:pt x="24" y="149"/>
                      <a:pt x="27" y="153"/>
                      <a:pt x="27" y="154"/>
                    </a:cubicBezTo>
                    <a:cubicBezTo>
                      <a:pt x="28" y="155"/>
                      <a:pt x="24" y="162"/>
                      <a:pt x="20" y="166"/>
                    </a:cubicBezTo>
                    <a:cubicBezTo>
                      <a:pt x="6" y="180"/>
                      <a:pt x="6" y="180"/>
                      <a:pt x="6" y="180"/>
                    </a:cubicBezTo>
                    <a:cubicBezTo>
                      <a:pt x="2" y="184"/>
                      <a:pt x="4" y="188"/>
                      <a:pt x="9" y="190"/>
                    </a:cubicBezTo>
                    <a:cubicBezTo>
                      <a:pt x="28" y="196"/>
                      <a:pt x="28" y="196"/>
                      <a:pt x="28" y="196"/>
                    </a:cubicBezTo>
                    <a:cubicBezTo>
                      <a:pt x="33" y="198"/>
                      <a:pt x="38" y="200"/>
                      <a:pt x="38" y="201"/>
                    </a:cubicBezTo>
                    <a:cubicBezTo>
                      <a:pt x="39" y="202"/>
                      <a:pt x="38" y="209"/>
                      <a:pt x="36" y="214"/>
                    </a:cubicBezTo>
                    <a:cubicBezTo>
                      <a:pt x="28" y="233"/>
                      <a:pt x="28" y="233"/>
                      <a:pt x="28" y="233"/>
                    </a:cubicBezTo>
                    <a:cubicBezTo>
                      <a:pt x="26" y="238"/>
                      <a:pt x="29" y="242"/>
                      <a:pt x="35" y="241"/>
                    </a:cubicBezTo>
                    <a:cubicBezTo>
                      <a:pt x="54" y="240"/>
                      <a:pt x="54" y="240"/>
                      <a:pt x="54" y="240"/>
                    </a:cubicBezTo>
                    <a:cubicBezTo>
                      <a:pt x="60" y="240"/>
                      <a:pt x="65" y="240"/>
                      <a:pt x="66" y="241"/>
                    </a:cubicBezTo>
                    <a:cubicBezTo>
                      <a:pt x="67" y="242"/>
                      <a:pt x="69" y="248"/>
                      <a:pt x="69" y="254"/>
                    </a:cubicBezTo>
                    <a:cubicBezTo>
                      <a:pt x="69" y="274"/>
                      <a:pt x="69" y="274"/>
                      <a:pt x="69" y="274"/>
                    </a:cubicBezTo>
                    <a:cubicBezTo>
                      <a:pt x="69" y="279"/>
                      <a:pt x="73" y="282"/>
                      <a:pt x="78" y="279"/>
                    </a:cubicBezTo>
                    <a:cubicBezTo>
                      <a:pt x="96" y="270"/>
                      <a:pt x="96" y="270"/>
                      <a:pt x="96" y="270"/>
                    </a:cubicBezTo>
                    <a:cubicBezTo>
                      <a:pt x="101" y="268"/>
                      <a:pt x="106" y="266"/>
                      <a:pt x="107" y="266"/>
                    </a:cubicBezTo>
                    <a:cubicBezTo>
                      <a:pt x="108" y="267"/>
                      <a:pt x="113" y="272"/>
                      <a:pt x="115" y="277"/>
                    </a:cubicBezTo>
                    <a:cubicBezTo>
                      <a:pt x="123" y="296"/>
                      <a:pt x="123" y="296"/>
                      <a:pt x="123" y="296"/>
                    </a:cubicBezTo>
                    <a:cubicBezTo>
                      <a:pt x="125" y="301"/>
                      <a:pt x="129" y="302"/>
                      <a:pt x="133" y="297"/>
                    </a:cubicBezTo>
                    <a:cubicBezTo>
                      <a:pt x="146" y="282"/>
                      <a:pt x="146" y="282"/>
                      <a:pt x="146" y="282"/>
                    </a:cubicBezTo>
                    <a:cubicBezTo>
                      <a:pt x="150" y="278"/>
                      <a:pt x="154" y="275"/>
                      <a:pt x="155" y="275"/>
                    </a:cubicBezTo>
                    <a:cubicBezTo>
                      <a:pt x="156" y="275"/>
                      <a:pt x="162" y="278"/>
                      <a:pt x="166" y="282"/>
                    </a:cubicBezTo>
                    <a:cubicBezTo>
                      <a:pt x="180" y="296"/>
                      <a:pt x="180" y="296"/>
                      <a:pt x="180" y="296"/>
                    </a:cubicBezTo>
                    <a:cubicBezTo>
                      <a:pt x="184" y="300"/>
                      <a:pt x="189" y="298"/>
                      <a:pt x="191" y="293"/>
                    </a:cubicBezTo>
                    <a:cubicBezTo>
                      <a:pt x="197" y="274"/>
                      <a:pt x="197" y="274"/>
                      <a:pt x="197" y="274"/>
                    </a:cubicBezTo>
                    <a:cubicBezTo>
                      <a:pt x="199" y="269"/>
                      <a:pt x="201" y="264"/>
                      <a:pt x="202" y="264"/>
                    </a:cubicBezTo>
                    <a:cubicBezTo>
                      <a:pt x="203" y="263"/>
                      <a:pt x="210" y="264"/>
                      <a:pt x="215" y="266"/>
                    </a:cubicBezTo>
                    <a:cubicBezTo>
                      <a:pt x="233" y="274"/>
                      <a:pt x="233" y="274"/>
                      <a:pt x="233" y="274"/>
                    </a:cubicBezTo>
                    <a:cubicBezTo>
                      <a:pt x="239" y="276"/>
                      <a:pt x="243" y="273"/>
                      <a:pt x="242" y="267"/>
                    </a:cubicBezTo>
                    <a:cubicBezTo>
                      <a:pt x="241" y="248"/>
                      <a:pt x="241" y="248"/>
                      <a:pt x="241" y="248"/>
                    </a:cubicBezTo>
                    <a:cubicBezTo>
                      <a:pt x="240" y="242"/>
                      <a:pt x="241" y="237"/>
                      <a:pt x="241" y="236"/>
                    </a:cubicBezTo>
                    <a:cubicBezTo>
                      <a:pt x="242" y="235"/>
                      <a:pt x="249" y="233"/>
                      <a:pt x="255" y="233"/>
                    </a:cubicBezTo>
                    <a:cubicBezTo>
                      <a:pt x="274" y="233"/>
                      <a:pt x="274" y="233"/>
                      <a:pt x="274" y="233"/>
                    </a:cubicBezTo>
                    <a:cubicBezTo>
                      <a:pt x="280" y="233"/>
                      <a:pt x="283" y="229"/>
                      <a:pt x="280" y="224"/>
                    </a:cubicBezTo>
                    <a:cubicBezTo>
                      <a:pt x="271" y="206"/>
                      <a:pt x="271" y="206"/>
                      <a:pt x="271" y="206"/>
                    </a:cubicBezTo>
                    <a:cubicBezTo>
                      <a:pt x="268" y="201"/>
                      <a:pt x="267" y="196"/>
                      <a:pt x="267" y="195"/>
                    </a:cubicBezTo>
                    <a:cubicBezTo>
                      <a:pt x="268" y="194"/>
                      <a:pt x="273" y="189"/>
                      <a:pt x="278" y="187"/>
                    </a:cubicBezTo>
                    <a:cubicBezTo>
                      <a:pt x="296" y="180"/>
                      <a:pt x="296" y="180"/>
                      <a:pt x="296" y="180"/>
                    </a:cubicBezTo>
                    <a:cubicBezTo>
                      <a:pt x="302" y="177"/>
                      <a:pt x="302" y="173"/>
                      <a:pt x="298" y="169"/>
                    </a:cubicBezTo>
                    <a:cubicBezTo>
                      <a:pt x="283" y="156"/>
                      <a:pt x="283" y="156"/>
                      <a:pt x="283" y="156"/>
                    </a:cubicBezTo>
                    <a:cubicBezTo>
                      <a:pt x="279" y="152"/>
                      <a:pt x="275" y="148"/>
                      <a:pt x="275" y="147"/>
                    </a:cubicBezTo>
                    <a:cubicBezTo>
                      <a:pt x="275" y="146"/>
                      <a:pt x="278" y="140"/>
                      <a:pt x="282" y="136"/>
                    </a:cubicBezTo>
                    <a:cubicBezTo>
                      <a:pt x="296" y="122"/>
                      <a:pt x="296" y="122"/>
                      <a:pt x="296" y="122"/>
                    </a:cubicBezTo>
                    <a:cubicBezTo>
                      <a:pt x="300" y="118"/>
                      <a:pt x="299" y="113"/>
                      <a:pt x="294" y="111"/>
                    </a:cubicBezTo>
                    <a:lnTo>
                      <a:pt x="275" y="105"/>
                    </a:lnTo>
                    <a:close/>
                    <a:moveTo>
                      <a:pt x="147" y="176"/>
                    </a:moveTo>
                    <a:cubicBezTo>
                      <a:pt x="133" y="174"/>
                      <a:pt x="123" y="161"/>
                      <a:pt x="126" y="147"/>
                    </a:cubicBezTo>
                    <a:cubicBezTo>
                      <a:pt x="128" y="132"/>
                      <a:pt x="141" y="123"/>
                      <a:pt x="156" y="125"/>
                    </a:cubicBezTo>
                    <a:cubicBezTo>
                      <a:pt x="170" y="127"/>
                      <a:pt x="179" y="141"/>
                      <a:pt x="177" y="155"/>
                    </a:cubicBezTo>
                    <a:cubicBezTo>
                      <a:pt x="175" y="169"/>
                      <a:pt x="161" y="179"/>
                      <a:pt x="147" y="176"/>
                    </a:cubicBezTo>
                    <a:close/>
                  </a:path>
                </a:pathLst>
              </a:custGeom>
              <a:solidFill>
                <a:srgbClr val="B4009E"/>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7"/>
              <p:cNvSpPr>
                <a:spLocks noEditPoints="1"/>
              </p:cNvSpPr>
              <p:nvPr userDrawn="1"/>
            </p:nvSpPr>
            <p:spPr bwMode="auto">
              <a:xfrm>
                <a:off x="11022013" y="8059738"/>
                <a:ext cx="1547812" cy="1550988"/>
              </a:xfrm>
              <a:custGeom>
                <a:avLst/>
                <a:gdLst>
                  <a:gd name="T0" fmla="*/ 434 w 441"/>
                  <a:gd name="T1" fmla="*/ 201 h 441"/>
                  <a:gd name="T2" fmla="*/ 425 w 441"/>
                  <a:gd name="T3" fmla="*/ 156 h 441"/>
                  <a:gd name="T4" fmla="*/ 410 w 441"/>
                  <a:gd name="T5" fmla="*/ 120 h 441"/>
                  <a:gd name="T6" fmla="*/ 385 w 441"/>
                  <a:gd name="T7" fmla="*/ 84 h 441"/>
                  <a:gd name="T8" fmla="*/ 357 w 441"/>
                  <a:gd name="T9" fmla="*/ 56 h 441"/>
                  <a:gd name="T10" fmla="*/ 320 w 441"/>
                  <a:gd name="T11" fmla="*/ 30 h 441"/>
                  <a:gd name="T12" fmla="*/ 283 w 441"/>
                  <a:gd name="T13" fmla="*/ 16 h 441"/>
                  <a:gd name="T14" fmla="*/ 240 w 441"/>
                  <a:gd name="T15" fmla="*/ 7 h 441"/>
                  <a:gd name="T16" fmla="*/ 201 w 441"/>
                  <a:gd name="T17" fmla="*/ 7 h 441"/>
                  <a:gd name="T18" fmla="*/ 156 w 441"/>
                  <a:gd name="T19" fmla="*/ 16 h 441"/>
                  <a:gd name="T20" fmla="*/ 120 w 441"/>
                  <a:gd name="T21" fmla="*/ 31 h 441"/>
                  <a:gd name="T22" fmla="*/ 84 w 441"/>
                  <a:gd name="T23" fmla="*/ 56 h 441"/>
                  <a:gd name="T24" fmla="*/ 56 w 441"/>
                  <a:gd name="T25" fmla="*/ 84 h 441"/>
                  <a:gd name="T26" fmla="*/ 31 w 441"/>
                  <a:gd name="T27" fmla="*/ 122 h 441"/>
                  <a:gd name="T28" fmla="*/ 16 w 441"/>
                  <a:gd name="T29" fmla="*/ 158 h 441"/>
                  <a:gd name="T30" fmla="*/ 7 w 441"/>
                  <a:gd name="T31" fmla="*/ 201 h 441"/>
                  <a:gd name="T32" fmla="*/ 7 w 441"/>
                  <a:gd name="T33" fmla="*/ 240 h 441"/>
                  <a:gd name="T34" fmla="*/ 16 w 441"/>
                  <a:gd name="T35" fmla="*/ 285 h 441"/>
                  <a:gd name="T36" fmla="*/ 32 w 441"/>
                  <a:gd name="T37" fmla="*/ 321 h 441"/>
                  <a:gd name="T38" fmla="*/ 56 w 441"/>
                  <a:gd name="T39" fmla="*/ 357 h 441"/>
                  <a:gd name="T40" fmla="*/ 84 w 441"/>
                  <a:gd name="T41" fmla="*/ 385 h 441"/>
                  <a:gd name="T42" fmla="*/ 122 w 441"/>
                  <a:gd name="T43" fmla="*/ 411 h 441"/>
                  <a:gd name="T44" fmla="*/ 158 w 441"/>
                  <a:gd name="T45" fmla="*/ 425 h 441"/>
                  <a:gd name="T46" fmla="*/ 201 w 441"/>
                  <a:gd name="T47" fmla="*/ 434 h 441"/>
                  <a:gd name="T48" fmla="*/ 240 w 441"/>
                  <a:gd name="T49" fmla="*/ 434 h 441"/>
                  <a:gd name="T50" fmla="*/ 285 w 441"/>
                  <a:gd name="T51" fmla="*/ 425 h 441"/>
                  <a:gd name="T52" fmla="*/ 321 w 441"/>
                  <a:gd name="T53" fmla="*/ 410 h 441"/>
                  <a:gd name="T54" fmla="*/ 357 w 441"/>
                  <a:gd name="T55" fmla="*/ 385 h 441"/>
                  <a:gd name="T56" fmla="*/ 385 w 441"/>
                  <a:gd name="T57" fmla="*/ 357 h 441"/>
                  <a:gd name="T58" fmla="*/ 411 w 441"/>
                  <a:gd name="T59" fmla="*/ 319 h 441"/>
                  <a:gd name="T60" fmla="*/ 426 w 441"/>
                  <a:gd name="T61" fmla="*/ 283 h 441"/>
                  <a:gd name="T62" fmla="*/ 434 w 441"/>
                  <a:gd name="T63" fmla="*/ 240 h 441"/>
                  <a:gd name="T64" fmla="*/ 356 w 441"/>
                  <a:gd name="T65" fmla="*/ 256 h 441"/>
                  <a:gd name="T66" fmla="*/ 284 w 441"/>
                  <a:gd name="T67" fmla="*/ 213 h 441"/>
                  <a:gd name="T68" fmla="*/ 361 w 441"/>
                  <a:gd name="T69" fmla="*/ 220 h 441"/>
                  <a:gd name="T70" fmla="*/ 275 w 441"/>
                  <a:gd name="T71" fmla="*/ 335 h 441"/>
                  <a:gd name="T72" fmla="*/ 335 w 441"/>
                  <a:gd name="T73" fmla="*/ 276 h 441"/>
                  <a:gd name="T74" fmla="*/ 178 w 441"/>
                  <a:gd name="T75" fmla="*/ 341 h 441"/>
                  <a:gd name="T76" fmla="*/ 263 w 441"/>
                  <a:gd name="T77" fmla="*/ 341 h 441"/>
                  <a:gd name="T78" fmla="*/ 185 w 441"/>
                  <a:gd name="T79" fmla="*/ 358 h 441"/>
                  <a:gd name="T80" fmla="*/ 186 w 441"/>
                  <a:gd name="T81" fmla="*/ 220 h 441"/>
                  <a:gd name="T82" fmla="*/ 221 w 441"/>
                  <a:gd name="T83" fmla="*/ 255 h 441"/>
                  <a:gd name="T84" fmla="*/ 106 w 441"/>
                  <a:gd name="T85" fmla="*/ 277 h 441"/>
                  <a:gd name="T86" fmla="*/ 165 w 441"/>
                  <a:gd name="T87" fmla="*/ 337 h 441"/>
                  <a:gd name="T88" fmla="*/ 100 w 441"/>
                  <a:gd name="T89" fmla="*/ 180 h 441"/>
                  <a:gd name="T90" fmla="*/ 100 w 441"/>
                  <a:gd name="T91" fmla="*/ 264 h 441"/>
                  <a:gd name="T92" fmla="*/ 83 w 441"/>
                  <a:gd name="T93" fmla="*/ 187 h 441"/>
                  <a:gd name="T94" fmla="*/ 148 w 441"/>
                  <a:gd name="T95" fmla="*/ 100 h 441"/>
                  <a:gd name="T96" fmla="*/ 168 w 441"/>
                  <a:gd name="T97" fmla="*/ 182 h 441"/>
                  <a:gd name="T98" fmla="*/ 119 w 441"/>
                  <a:gd name="T99" fmla="*/ 122 h 441"/>
                  <a:gd name="T100" fmla="*/ 211 w 441"/>
                  <a:gd name="T101" fmla="*/ 157 h 441"/>
                  <a:gd name="T102" fmla="*/ 219 w 441"/>
                  <a:gd name="T103" fmla="*/ 80 h 441"/>
                  <a:gd name="T104" fmla="*/ 319 w 441"/>
                  <a:gd name="T105" fmla="*/ 121 h 441"/>
                  <a:gd name="T106" fmla="*/ 270 w 441"/>
                  <a:gd name="T107" fmla="*/ 181 h 441"/>
                  <a:gd name="T108" fmla="*/ 290 w 441"/>
                  <a:gd name="T109" fmla="*/ 9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1" h="441">
                    <a:moveTo>
                      <a:pt x="441" y="232"/>
                    </a:moveTo>
                    <a:cubicBezTo>
                      <a:pt x="441" y="209"/>
                      <a:pt x="441" y="209"/>
                      <a:pt x="441" y="209"/>
                    </a:cubicBezTo>
                    <a:cubicBezTo>
                      <a:pt x="441" y="205"/>
                      <a:pt x="438" y="201"/>
                      <a:pt x="434" y="201"/>
                    </a:cubicBezTo>
                    <a:cubicBezTo>
                      <a:pt x="401" y="196"/>
                      <a:pt x="401" y="196"/>
                      <a:pt x="401" y="196"/>
                    </a:cubicBezTo>
                    <a:cubicBezTo>
                      <a:pt x="400" y="188"/>
                      <a:pt x="398" y="181"/>
                      <a:pt x="396" y="173"/>
                    </a:cubicBezTo>
                    <a:cubicBezTo>
                      <a:pt x="425" y="156"/>
                      <a:pt x="425" y="156"/>
                      <a:pt x="425" y="156"/>
                    </a:cubicBezTo>
                    <a:cubicBezTo>
                      <a:pt x="428" y="154"/>
                      <a:pt x="430" y="149"/>
                      <a:pt x="428" y="145"/>
                    </a:cubicBezTo>
                    <a:cubicBezTo>
                      <a:pt x="420" y="125"/>
                      <a:pt x="420" y="125"/>
                      <a:pt x="420" y="125"/>
                    </a:cubicBezTo>
                    <a:cubicBezTo>
                      <a:pt x="418" y="121"/>
                      <a:pt x="414" y="119"/>
                      <a:pt x="410" y="120"/>
                    </a:cubicBezTo>
                    <a:cubicBezTo>
                      <a:pt x="377" y="128"/>
                      <a:pt x="377" y="128"/>
                      <a:pt x="377" y="128"/>
                    </a:cubicBezTo>
                    <a:cubicBezTo>
                      <a:pt x="374" y="122"/>
                      <a:pt x="370" y="116"/>
                      <a:pt x="365" y="110"/>
                    </a:cubicBezTo>
                    <a:cubicBezTo>
                      <a:pt x="385" y="84"/>
                      <a:pt x="385" y="84"/>
                      <a:pt x="385" y="84"/>
                    </a:cubicBezTo>
                    <a:cubicBezTo>
                      <a:pt x="388" y="80"/>
                      <a:pt x="387" y="75"/>
                      <a:pt x="385" y="72"/>
                    </a:cubicBezTo>
                    <a:cubicBezTo>
                      <a:pt x="369" y="56"/>
                      <a:pt x="369" y="56"/>
                      <a:pt x="369" y="56"/>
                    </a:cubicBezTo>
                    <a:cubicBezTo>
                      <a:pt x="366" y="54"/>
                      <a:pt x="361" y="53"/>
                      <a:pt x="357" y="56"/>
                    </a:cubicBezTo>
                    <a:cubicBezTo>
                      <a:pt x="331" y="76"/>
                      <a:pt x="331" y="76"/>
                      <a:pt x="331" y="76"/>
                    </a:cubicBezTo>
                    <a:cubicBezTo>
                      <a:pt x="325" y="71"/>
                      <a:pt x="318" y="67"/>
                      <a:pt x="311" y="63"/>
                    </a:cubicBezTo>
                    <a:cubicBezTo>
                      <a:pt x="320" y="30"/>
                      <a:pt x="320" y="30"/>
                      <a:pt x="320" y="30"/>
                    </a:cubicBezTo>
                    <a:cubicBezTo>
                      <a:pt x="321" y="26"/>
                      <a:pt x="318" y="22"/>
                      <a:pt x="314" y="20"/>
                    </a:cubicBezTo>
                    <a:cubicBezTo>
                      <a:pt x="294" y="12"/>
                      <a:pt x="294" y="12"/>
                      <a:pt x="294" y="12"/>
                    </a:cubicBezTo>
                    <a:cubicBezTo>
                      <a:pt x="290" y="10"/>
                      <a:pt x="285" y="12"/>
                      <a:pt x="283" y="16"/>
                    </a:cubicBezTo>
                    <a:cubicBezTo>
                      <a:pt x="266" y="44"/>
                      <a:pt x="266" y="44"/>
                      <a:pt x="266" y="44"/>
                    </a:cubicBezTo>
                    <a:cubicBezTo>
                      <a:pt x="259" y="43"/>
                      <a:pt x="252" y="41"/>
                      <a:pt x="245" y="40"/>
                    </a:cubicBezTo>
                    <a:cubicBezTo>
                      <a:pt x="240" y="7"/>
                      <a:pt x="240" y="7"/>
                      <a:pt x="240" y="7"/>
                    </a:cubicBezTo>
                    <a:cubicBezTo>
                      <a:pt x="240" y="3"/>
                      <a:pt x="236" y="0"/>
                      <a:pt x="232" y="0"/>
                    </a:cubicBezTo>
                    <a:cubicBezTo>
                      <a:pt x="209" y="0"/>
                      <a:pt x="209" y="0"/>
                      <a:pt x="209" y="0"/>
                    </a:cubicBezTo>
                    <a:cubicBezTo>
                      <a:pt x="205" y="0"/>
                      <a:pt x="201" y="3"/>
                      <a:pt x="201" y="7"/>
                    </a:cubicBezTo>
                    <a:cubicBezTo>
                      <a:pt x="196" y="40"/>
                      <a:pt x="196" y="40"/>
                      <a:pt x="196" y="40"/>
                    </a:cubicBezTo>
                    <a:cubicBezTo>
                      <a:pt x="188" y="41"/>
                      <a:pt x="181" y="43"/>
                      <a:pt x="173" y="45"/>
                    </a:cubicBezTo>
                    <a:cubicBezTo>
                      <a:pt x="156" y="16"/>
                      <a:pt x="156" y="16"/>
                      <a:pt x="156" y="16"/>
                    </a:cubicBezTo>
                    <a:cubicBezTo>
                      <a:pt x="154" y="13"/>
                      <a:pt x="149" y="11"/>
                      <a:pt x="145" y="13"/>
                    </a:cubicBezTo>
                    <a:cubicBezTo>
                      <a:pt x="125" y="21"/>
                      <a:pt x="125" y="21"/>
                      <a:pt x="125" y="21"/>
                    </a:cubicBezTo>
                    <a:cubicBezTo>
                      <a:pt x="121" y="23"/>
                      <a:pt x="119" y="27"/>
                      <a:pt x="120" y="31"/>
                    </a:cubicBezTo>
                    <a:cubicBezTo>
                      <a:pt x="128" y="64"/>
                      <a:pt x="128" y="64"/>
                      <a:pt x="128" y="64"/>
                    </a:cubicBezTo>
                    <a:cubicBezTo>
                      <a:pt x="122" y="67"/>
                      <a:pt x="116" y="71"/>
                      <a:pt x="111" y="76"/>
                    </a:cubicBezTo>
                    <a:cubicBezTo>
                      <a:pt x="84" y="56"/>
                      <a:pt x="84" y="56"/>
                      <a:pt x="84" y="56"/>
                    </a:cubicBezTo>
                    <a:cubicBezTo>
                      <a:pt x="80" y="53"/>
                      <a:pt x="75" y="54"/>
                      <a:pt x="72" y="56"/>
                    </a:cubicBezTo>
                    <a:cubicBezTo>
                      <a:pt x="57" y="72"/>
                      <a:pt x="57" y="72"/>
                      <a:pt x="57" y="72"/>
                    </a:cubicBezTo>
                    <a:cubicBezTo>
                      <a:pt x="54" y="75"/>
                      <a:pt x="53" y="80"/>
                      <a:pt x="56" y="84"/>
                    </a:cubicBezTo>
                    <a:cubicBezTo>
                      <a:pt x="76" y="110"/>
                      <a:pt x="76" y="110"/>
                      <a:pt x="76" y="110"/>
                    </a:cubicBezTo>
                    <a:cubicBezTo>
                      <a:pt x="71" y="117"/>
                      <a:pt x="67" y="123"/>
                      <a:pt x="63" y="130"/>
                    </a:cubicBezTo>
                    <a:cubicBezTo>
                      <a:pt x="31" y="122"/>
                      <a:pt x="31" y="122"/>
                      <a:pt x="31" y="122"/>
                    </a:cubicBezTo>
                    <a:cubicBezTo>
                      <a:pt x="27" y="121"/>
                      <a:pt x="22" y="123"/>
                      <a:pt x="20" y="127"/>
                    </a:cubicBezTo>
                    <a:cubicBezTo>
                      <a:pt x="12" y="147"/>
                      <a:pt x="12" y="147"/>
                      <a:pt x="12" y="147"/>
                    </a:cubicBezTo>
                    <a:cubicBezTo>
                      <a:pt x="10" y="151"/>
                      <a:pt x="12" y="156"/>
                      <a:pt x="16" y="158"/>
                    </a:cubicBezTo>
                    <a:cubicBezTo>
                      <a:pt x="45" y="175"/>
                      <a:pt x="45" y="175"/>
                      <a:pt x="45" y="175"/>
                    </a:cubicBezTo>
                    <a:cubicBezTo>
                      <a:pt x="43" y="182"/>
                      <a:pt x="41" y="189"/>
                      <a:pt x="40" y="196"/>
                    </a:cubicBezTo>
                    <a:cubicBezTo>
                      <a:pt x="7" y="201"/>
                      <a:pt x="7" y="201"/>
                      <a:pt x="7" y="201"/>
                    </a:cubicBezTo>
                    <a:cubicBezTo>
                      <a:pt x="3" y="201"/>
                      <a:pt x="0" y="205"/>
                      <a:pt x="0" y="209"/>
                    </a:cubicBezTo>
                    <a:cubicBezTo>
                      <a:pt x="0" y="232"/>
                      <a:pt x="0" y="232"/>
                      <a:pt x="0" y="232"/>
                    </a:cubicBezTo>
                    <a:cubicBezTo>
                      <a:pt x="0" y="236"/>
                      <a:pt x="3" y="240"/>
                      <a:pt x="7" y="240"/>
                    </a:cubicBezTo>
                    <a:cubicBezTo>
                      <a:pt x="40" y="245"/>
                      <a:pt x="40" y="245"/>
                      <a:pt x="40" y="245"/>
                    </a:cubicBezTo>
                    <a:cubicBezTo>
                      <a:pt x="42" y="253"/>
                      <a:pt x="43" y="260"/>
                      <a:pt x="45" y="268"/>
                    </a:cubicBezTo>
                    <a:cubicBezTo>
                      <a:pt x="16" y="285"/>
                      <a:pt x="16" y="285"/>
                      <a:pt x="16" y="285"/>
                    </a:cubicBezTo>
                    <a:cubicBezTo>
                      <a:pt x="13" y="287"/>
                      <a:pt x="11" y="292"/>
                      <a:pt x="13" y="296"/>
                    </a:cubicBezTo>
                    <a:cubicBezTo>
                      <a:pt x="21" y="316"/>
                      <a:pt x="21" y="316"/>
                      <a:pt x="21" y="316"/>
                    </a:cubicBezTo>
                    <a:cubicBezTo>
                      <a:pt x="23" y="320"/>
                      <a:pt x="28" y="322"/>
                      <a:pt x="32" y="321"/>
                    </a:cubicBezTo>
                    <a:cubicBezTo>
                      <a:pt x="64" y="313"/>
                      <a:pt x="64" y="313"/>
                      <a:pt x="64" y="313"/>
                    </a:cubicBezTo>
                    <a:cubicBezTo>
                      <a:pt x="68" y="319"/>
                      <a:pt x="72" y="325"/>
                      <a:pt x="76" y="331"/>
                    </a:cubicBezTo>
                    <a:cubicBezTo>
                      <a:pt x="56" y="357"/>
                      <a:pt x="56" y="357"/>
                      <a:pt x="56" y="357"/>
                    </a:cubicBezTo>
                    <a:cubicBezTo>
                      <a:pt x="53" y="361"/>
                      <a:pt x="54" y="366"/>
                      <a:pt x="57" y="369"/>
                    </a:cubicBezTo>
                    <a:cubicBezTo>
                      <a:pt x="72" y="384"/>
                      <a:pt x="72" y="384"/>
                      <a:pt x="72" y="384"/>
                    </a:cubicBezTo>
                    <a:cubicBezTo>
                      <a:pt x="75" y="387"/>
                      <a:pt x="80" y="388"/>
                      <a:pt x="84" y="385"/>
                    </a:cubicBezTo>
                    <a:cubicBezTo>
                      <a:pt x="111" y="365"/>
                      <a:pt x="111" y="365"/>
                      <a:pt x="111" y="365"/>
                    </a:cubicBezTo>
                    <a:cubicBezTo>
                      <a:pt x="117" y="370"/>
                      <a:pt x="123" y="374"/>
                      <a:pt x="130" y="378"/>
                    </a:cubicBezTo>
                    <a:cubicBezTo>
                      <a:pt x="122" y="411"/>
                      <a:pt x="122" y="411"/>
                      <a:pt x="122" y="411"/>
                    </a:cubicBezTo>
                    <a:cubicBezTo>
                      <a:pt x="121" y="415"/>
                      <a:pt x="123" y="419"/>
                      <a:pt x="127" y="421"/>
                    </a:cubicBezTo>
                    <a:cubicBezTo>
                      <a:pt x="147" y="429"/>
                      <a:pt x="147" y="429"/>
                      <a:pt x="147" y="429"/>
                    </a:cubicBezTo>
                    <a:cubicBezTo>
                      <a:pt x="151" y="431"/>
                      <a:pt x="156" y="429"/>
                      <a:pt x="158" y="425"/>
                    </a:cubicBezTo>
                    <a:cubicBezTo>
                      <a:pt x="175" y="397"/>
                      <a:pt x="175" y="397"/>
                      <a:pt x="175" y="397"/>
                    </a:cubicBezTo>
                    <a:cubicBezTo>
                      <a:pt x="182" y="398"/>
                      <a:pt x="189" y="400"/>
                      <a:pt x="196" y="401"/>
                    </a:cubicBezTo>
                    <a:cubicBezTo>
                      <a:pt x="201" y="434"/>
                      <a:pt x="201" y="434"/>
                      <a:pt x="201" y="434"/>
                    </a:cubicBezTo>
                    <a:cubicBezTo>
                      <a:pt x="201" y="438"/>
                      <a:pt x="205" y="441"/>
                      <a:pt x="209" y="441"/>
                    </a:cubicBezTo>
                    <a:cubicBezTo>
                      <a:pt x="232" y="441"/>
                      <a:pt x="232" y="441"/>
                      <a:pt x="232" y="441"/>
                    </a:cubicBezTo>
                    <a:cubicBezTo>
                      <a:pt x="236" y="441"/>
                      <a:pt x="240" y="438"/>
                      <a:pt x="240" y="434"/>
                    </a:cubicBezTo>
                    <a:cubicBezTo>
                      <a:pt x="245" y="401"/>
                      <a:pt x="245" y="401"/>
                      <a:pt x="245" y="401"/>
                    </a:cubicBezTo>
                    <a:cubicBezTo>
                      <a:pt x="253" y="400"/>
                      <a:pt x="260" y="398"/>
                      <a:pt x="268" y="396"/>
                    </a:cubicBezTo>
                    <a:cubicBezTo>
                      <a:pt x="285" y="425"/>
                      <a:pt x="285" y="425"/>
                      <a:pt x="285" y="425"/>
                    </a:cubicBezTo>
                    <a:cubicBezTo>
                      <a:pt x="287" y="428"/>
                      <a:pt x="292" y="430"/>
                      <a:pt x="296" y="428"/>
                    </a:cubicBezTo>
                    <a:cubicBezTo>
                      <a:pt x="316" y="420"/>
                      <a:pt x="316" y="420"/>
                      <a:pt x="316" y="420"/>
                    </a:cubicBezTo>
                    <a:cubicBezTo>
                      <a:pt x="320" y="418"/>
                      <a:pt x="322" y="414"/>
                      <a:pt x="321" y="410"/>
                    </a:cubicBezTo>
                    <a:cubicBezTo>
                      <a:pt x="313" y="377"/>
                      <a:pt x="313" y="377"/>
                      <a:pt x="313" y="377"/>
                    </a:cubicBezTo>
                    <a:cubicBezTo>
                      <a:pt x="319" y="373"/>
                      <a:pt x="325" y="369"/>
                      <a:pt x="331" y="365"/>
                    </a:cubicBezTo>
                    <a:cubicBezTo>
                      <a:pt x="357" y="385"/>
                      <a:pt x="357" y="385"/>
                      <a:pt x="357" y="385"/>
                    </a:cubicBezTo>
                    <a:cubicBezTo>
                      <a:pt x="361" y="388"/>
                      <a:pt x="366" y="387"/>
                      <a:pt x="369" y="384"/>
                    </a:cubicBezTo>
                    <a:cubicBezTo>
                      <a:pt x="385" y="369"/>
                      <a:pt x="385" y="369"/>
                      <a:pt x="385" y="369"/>
                    </a:cubicBezTo>
                    <a:cubicBezTo>
                      <a:pt x="387" y="366"/>
                      <a:pt x="388" y="361"/>
                      <a:pt x="385" y="357"/>
                    </a:cubicBezTo>
                    <a:cubicBezTo>
                      <a:pt x="365" y="331"/>
                      <a:pt x="365" y="331"/>
                      <a:pt x="365" y="331"/>
                    </a:cubicBezTo>
                    <a:cubicBezTo>
                      <a:pt x="370" y="324"/>
                      <a:pt x="374" y="318"/>
                      <a:pt x="378" y="311"/>
                    </a:cubicBezTo>
                    <a:cubicBezTo>
                      <a:pt x="411" y="319"/>
                      <a:pt x="411" y="319"/>
                      <a:pt x="411" y="319"/>
                    </a:cubicBezTo>
                    <a:cubicBezTo>
                      <a:pt x="415" y="320"/>
                      <a:pt x="419" y="318"/>
                      <a:pt x="421" y="314"/>
                    </a:cubicBezTo>
                    <a:cubicBezTo>
                      <a:pt x="429" y="294"/>
                      <a:pt x="429" y="294"/>
                      <a:pt x="429" y="294"/>
                    </a:cubicBezTo>
                    <a:cubicBezTo>
                      <a:pt x="431" y="290"/>
                      <a:pt x="429" y="285"/>
                      <a:pt x="426" y="283"/>
                    </a:cubicBezTo>
                    <a:cubicBezTo>
                      <a:pt x="397" y="266"/>
                      <a:pt x="397" y="266"/>
                      <a:pt x="397" y="266"/>
                    </a:cubicBezTo>
                    <a:cubicBezTo>
                      <a:pt x="398" y="259"/>
                      <a:pt x="400" y="252"/>
                      <a:pt x="401" y="245"/>
                    </a:cubicBezTo>
                    <a:cubicBezTo>
                      <a:pt x="434" y="240"/>
                      <a:pt x="434" y="240"/>
                      <a:pt x="434" y="240"/>
                    </a:cubicBezTo>
                    <a:cubicBezTo>
                      <a:pt x="438" y="240"/>
                      <a:pt x="441" y="236"/>
                      <a:pt x="441" y="232"/>
                    </a:cubicBezTo>
                    <a:close/>
                    <a:moveTo>
                      <a:pt x="361" y="220"/>
                    </a:moveTo>
                    <a:cubicBezTo>
                      <a:pt x="361" y="238"/>
                      <a:pt x="356" y="256"/>
                      <a:pt x="356" y="256"/>
                    </a:cubicBezTo>
                    <a:cubicBezTo>
                      <a:pt x="354" y="264"/>
                      <a:pt x="346" y="267"/>
                      <a:pt x="339" y="263"/>
                    </a:cubicBezTo>
                    <a:cubicBezTo>
                      <a:pt x="284" y="228"/>
                      <a:pt x="284" y="228"/>
                      <a:pt x="284" y="228"/>
                    </a:cubicBezTo>
                    <a:cubicBezTo>
                      <a:pt x="277" y="224"/>
                      <a:pt x="277" y="217"/>
                      <a:pt x="284" y="213"/>
                    </a:cubicBezTo>
                    <a:cubicBezTo>
                      <a:pt x="339" y="178"/>
                      <a:pt x="339" y="178"/>
                      <a:pt x="339" y="178"/>
                    </a:cubicBezTo>
                    <a:cubicBezTo>
                      <a:pt x="346" y="174"/>
                      <a:pt x="354" y="177"/>
                      <a:pt x="356" y="185"/>
                    </a:cubicBezTo>
                    <a:cubicBezTo>
                      <a:pt x="356" y="185"/>
                      <a:pt x="361" y="203"/>
                      <a:pt x="361" y="220"/>
                    </a:cubicBezTo>
                    <a:close/>
                    <a:moveTo>
                      <a:pt x="321" y="321"/>
                    </a:moveTo>
                    <a:cubicBezTo>
                      <a:pt x="308" y="333"/>
                      <a:pt x="292" y="343"/>
                      <a:pt x="292" y="343"/>
                    </a:cubicBezTo>
                    <a:cubicBezTo>
                      <a:pt x="285" y="347"/>
                      <a:pt x="277" y="343"/>
                      <a:pt x="275" y="335"/>
                    </a:cubicBezTo>
                    <a:cubicBezTo>
                      <a:pt x="260" y="272"/>
                      <a:pt x="260" y="272"/>
                      <a:pt x="260" y="272"/>
                    </a:cubicBezTo>
                    <a:cubicBezTo>
                      <a:pt x="258" y="264"/>
                      <a:pt x="263" y="259"/>
                      <a:pt x="271" y="260"/>
                    </a:cubicBezTo>
                    <a:cubicBezTo>
                      <a:pt x="335" y="276"/>
                      <a:pt x="335" y="276"/>
                      <a:pt x="335" y="276"/>
                    </a:cubicBezTo>
                    <a:cubicBezTo>
                      <a:pt x="343" y="278"/>
                      <a:pt x="346" y="285"/>
                      <a:pt x="342" y="292"/>
                    </a:cubicBezTo>
                    <a:cubicBezTo>
                      <a:pt x="342" y="292"/>
                      <a:pt x="333" y="309"/>
                      <a:pt x="321" y="321"/>
                    </a:cubicBezTo>
                    <a:close/>
                    <a:moveTo>
                      <a:pt x="178" y="341"/>
                    </a:moveTo>
                    <a:cubicBezTo>
                      <a:pt x="213" y="285"/>
                      <a:pt x="213" y="285"/>
                      <a:pt x="213" y="285"/>
                    </a:cubicBezTo>
                    <a:cubicBezTo>
                      <a:pt x="217" y="278"/>
                      <a:pt x="224" y="278"/>
                      <a:pt x="228" y="285"/>
                    </a:cubicBezTo>
                    <a:cubicBezTo>
                      <a:pt x="263" y="341"/>
                      <a:pt x="263" y="341"/>
                      <a:pt x="263" y="341"/>
                    </a:cubicBezTo>
                    <a:cubicBezTo>
                      <a:pt x="267" y="348"/>
                      <a:pt x="264" y="356"/>
                      <a:pt x="256" y="358"/>
                    </a:cubicBezTo>
                    <a:cubicBezTo>
                      <a:pt x="256" y="358"/>
                      <a:pt x="238" y="363"/>
                      <a:pt x="221" y="363"/>
                    </a:cubicBezTo>
                    <a:cubicBezTo>
                      <a:pt x="203" y="363"/>
                      <a:pt x="185" y="358"/>
                      <a:pt x="185" y="358"/>
                    </a:cubicBezTo>
                    <a:cubicBezTo>
                      <a:pt x="177" y="356"/>
                      <a:pt x="174" y="348"/>
                      <a:pt x="178" y="341"/>
                    </a:cubicBezTo>
                    <a:close/>
                    <a:moveTo>
                      <a:pt x="221" y="255"/>
                    </a:moveTo>
                    <a:cubicBezTo>
                      <a:pt x="202" y="255"/>
                      <a:pt x="186" y="240"/>
                      <a:pt x="186" y="220"/>
                    </a:cubicBezTo>
                    <a:cubicBezTo>
                      <a:pt x="186" y="201"/>
                      <a:pt x="202" y="186"/>
                      <a:pt x="221" y="186"/>
                    </a:cubicBezTo>
                    <a:cubicBezTo>
                      <a:pt x="240" y="186"/>
                      <a:pt x="255" y="201"/>
                      <a:pt x="255" y="220"/>
                    </a:cubicBezTo>
                    <a:cubicBezTo>
                      <a:pt x="255" y="240"/>
                      <a:pt x="240" y="255"/>
                      <a:pt x="221" y="255"/>
                    </a:cubicBezTo>
                    <a:close/>
                    <a:moveTo>
                      <a:pt x="120" y="322"/>
                    </a:moveTo>
                    <a:cubicBezTo>
                      <a:pt x="108" y="310"/>
                      <a:pt x="99" y="294"/>
                      <a:pt x="99" y="294"/>
                    </a:cubicBezTo>
                    <a:cubicBezTo>
                      <a:pt x="95" y="286"/>
                      <a:pt x="98" y="279"/>
                      <a:pt x="106" y="277"/>
                    </a:cubicBezTo>
                    <a:cubicBezTo>
                      <a:pt x="170" y="262"/>
                      <a:pt x="170" y="262"/>
                      <a:pt x="170" y="262"/>
                    </a:cubicBezTo>
                    <a:cubicBezTo>
                      <a:pt x="178" y="260"/>
                      <a:pt x="182" y="265"/>
                      <a:pt x="181" y="273"/>
                    </a:cubicBezTo>
                    <a:cubicBezTo>
                      <a:pt x="165" y="337"/>
                      <a:pt x="165" y="337"/>
                      <a:pt x="165" y="337"/>
                    </a:cubicBezTo>
                    <a:cubicBezTo>
                      <a:pt x="163" y="345"/>
                      <a:pt x="156" y="348"/>
                      <a:pt x="149" y="344"/>
                    </a:cubicBezTo>
                    <a:cubicBezTo>
                      <a:pt x="149" y="344"/>
                      <a:pt x="133" y="335"/>
                      <a:pt x="120" y="322"/>
                    </a:cubicBezTo>
                    <a:close/>
                    <a:moveTo>
                      <a:pt x="100" y="180"/>
                    </a:moveTo>
                    <a:cubicBezTo>
                      <a:pt x="156" y="215"/>
                      <a:pt x="156" y="215"/>
                      <a:pt x="156" y="215"/>
                    </a:cubicBezTo>
                    <a:cubicBezTo>
                      <a:pt x="163" y="219"/>
                      <a:pt x="163" y="226"/>
                      <a:pt x="156" y="230"/>
                    </a:cubicBezTo>
                    <a:cubicBezTo>
                      <a:pt x="100" y="264"/>
                      <a:pt x="100" y="264"/>
                      <a:pt x="100" y="264"/>
                    </a:cubicBezTo>
                    <a:cubicBezTo>
                      <a:pt x="93" y="269"/>
                      <a:pt x="85" y="266"/>
                      <a:pt x="83" y="258"/>
                    </a:cubicBezTo>
                    <a:cubicBezTo>
                      <a:pt x="83" y="258"/>
                      <a:pt x="78" y="240"/>
                      <a:pt x="78" y="222"/>
                    </a:cubicBezTo>
                    <a:cubicBezTo>
                      <a:pt x="78" y="205"/>
                      <a:pt x="83" y="187"/>
                      <a:pt x="83" y="187"/>
                    </a:cubicBezTo>
                    <a:cubicBezTo>
                      <a:pt x="85" y="179"/>
                      <a:pt x="93" y="176"/>
                      <a:pt x="100" y="180"/>
                    </a:cubicBezTo>
                    <a:close/>
                    <a:moveTo>
                      <a:pt x="119" y="122"/>
                    </a:moveTo>
                    <a:cubicBezTo>
                      <a:pt x="131" y="109"/>
                      <a:pt x="148" y="100"/>
                      <a:pt x="148" y="100"/>
                    </a:cubicBezTo>
                    <a:cubicBezTo>
                      <a:pt x="155" y="96"/>
                      <a:pt x="162" y="100"/>
                      <a:pt x="164" y="108"/>
                    </a:cubicBezTo>
                    <a:cubicBezTo>
                      <a:pt x="179" y="171"/>
                      <a:pt x="179" y="171"/>
                      <a:pt x="179" y="171"/>
                    </a:cubicBezTo>
                    <a:cubicBezTo>
                      <a:pt x="181" y="179"/>
                      <a:pt x="176" y="184"/>
                      <a:pt x="168" y="182"/>
                    </a:cubicBezTo>
                    <a:cubicBezTo>
                      <a:pt x="104" y="167"/>
                      <a:pt x="104" y="167"/>
                      <a:pt x="104" y="167"/>
                    </a:cubicBezTo>
                    <a:cubicBezTo>
                      <a:pt x="96" y="165"/>
                      <a:pt x="93" y="158"/>
                      <a:pt x="97" y="151"/>
                    </a:cubicBezTo>
                    <a:cubicBezTo>
                      <a:pt x="97" y="151"/>
                      <a:pt x="106" y="134"/>
                      <a:pt x="119" y="122"/>
                    </a:cubicBezTo>
                    <a:close/>
                    <a:moveTo>
                      <a:pt x="261" y="102"/>
                    </a:moveTo>
                    <a:cubicBezTo>
                      <a:pt x="227" y="157"/>
                      <a:pt x="227" y="157"/>
                      <a:pt x="227" y="157"/>
                    </a:cubicBezTo>
                    <a:cubicBezTo>
                      <a:pt x="222" y="164"/>
                      <a:pt x="215" y="164"/>
                      <a:pt x="211" y="157"/>
                    </a:cubicBezTo>
                    <a:cubicBezTo>
                      <a:pt x="177" y="102"/>
                      <a:pt x="177" y="102"/>
                      <a:pt x="177" y="102"/>
                    </a:cubicBezTo>
                    <a:cubicBezTo>
                      <a:pt x="172" y="95"/>
                      <a:pt x="175" y="87"/>
                      <a:pt x="183" y="85"/>
                    </a:cubicBezTo>
                    <a:cubicBezTo>
                      <a:pt x="183" y="85"/>
                      <a:pt x="201" y="80"/>
                      <a:pt x="219" y="80"/>
                    </a:cubicBezTo>
                    <a:cubicBezTo>
                      <a:pt x="236" y="80"/>
                      <a:pt x="254" y="85"/>
                      <a:pt x="254" y="85"/>
                    </a:cubicBezTo>
                    <a:cubicBezTo>
                      <a:pt x="262" y="87"/>
                      <a:pt x="265" y="95"/>
                      <a:pt x="261" y="102"/>
                    </a:cubicBezTo>
                    <a:close/>
                    <a:moveTo>
                      <a:pt x="319" y="121"/>
                    </a:moveTo>
                    <a:cubicBezTo>
                      <a:pt x="332" y="133"/>
                      <a:pt x="341" y="149"/>
                      <a:pt x="341" y="149"/>
                    </a:cubicBezTo>
                    <a:cubicBezTo>
                      <a:pt x="345" y="156"/>
                      <a:pt x="342" y="164"/>
                      <a:pt x="334" y="166"/>
                    </a:cubicBezTo>
                    <a:cubicBezTo>
                      <a:pt x="270" y="181"/>
                      <a:pt x="270" y="181"/>
                      <a:pt x="270" y="181"/>
                    </a:cubicBezTo>
                    <a:cubicBezTo>
                      <a:pt x="262" y="183"/>
                      <a:pt x="257" y="178"/>
                      <a:pt x="259" y="170"/>
                    </a:cubicBezTo>
                    <a:cubicBezTo>
                      <a:pt x="274" y="106"/>
                      <a:pt x="274" y="106"/>
                      <a:pt x="274" y="106"/>
                    </a:cubicBezTo>
                    <a:cubicBezTo>
                      <a:pt x="276" y="98"/>
                      <a:pt x="283" y="95"/>
                      <a:pt x="290" y="99"/>
                    </a:cubicBezTo>
                    <a:cubicBezTo>
                      <a:pt x="290" y="99"/>
                      <a:pt x="307" y="108"/>
                      <a:pt x="319" y="121"/>
                    </a:cubicBezTo>
                    <a:close/>
                  </a:path>
                </a:pathLst>
              </a:custGeom>
              <a:solidFill>
                <a:srgbClr val="FFB900"/>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8"/>
              <p:cNvSpPr>
                <a:spLocks/>
              </p:cNvSpPr>
              <p:nvPr userDrawn="1"/>
            </p:nvSpPr>
            <p:spPr bwMode="auto">
              <a:xfrm>
                <a:off x="8040688" y="7580313"/>
                <a:ext cx="2109787" cy="2235200"/>
              </a:xfrm>
              <a:custGeom>
                <a:avLst/>
                <a:gdLst>
                  <a:gd name="T0" fmla="*/ 516 w 601"/>
                  <a:gd name="T1" fmla="*/ 0 h 635"/>
                  <a:gd name="T2" fmla="*/ 296 w 601"/>
                  <a:gd name="T3" fmla="*/ 208 h 635"/>
                  <a:gd name="T4" fmla="*/ 220 w 601"/>
                  <a:gd name="T5" fmla="*/ 195 h 635"/>
                  <a:gd name="T6" fmla="*/ 0 w 601"/>
                  <a:gd name="T7" fmla="*/ 415 h 635"/>
                  <a:gd name="T8" fmla="*/ 220 w 601"/>
                  <a:gd name="T9" fmla="*/ 635 h 635"/>
                  <a:gd name="T10" fmla="*/ 601 w 601"/>
                  <a:gd name="T11" fmla="*/ 635 h 635"/>
                  <a:gd name="T12" fmla="*/ 601 w 601"/>
                  <a:gd name="T13" fmla="*/ 17 h 635"/>
                  <a:gd name="T14" fmla="*/ 516 w 601"/>
                  <a:gd name="T15" fmla="*/ 0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1" h="635">
                    <a:moveTo>
                      <a:pt x="516" y="0"/>
                    </a:moveTo>
                    <a:cubicBezTo>
                      <a:pt x="398" y="0"/>
                      <a:pt x="302" y="92"/>
                      <a:pt x="296" y="208"/>
                    </a:cubicBezTo>
                    <a:cubicBezTo>
                      <a:pt x="272" y="200"/>
                      <a:pt x="247" y="195"/>
                      <a:pt x="220" y="195"/>
                    </a:cubicBezTo>
                    <a:cubicBezTo>
                      <a:pt x="99" y="195"/>
                      <a:pt x="0" y="293"/>
                      <a:pt x="0" y="415"/>
                    </a:cubicBezTo>
                    <a:cubicBezTo>
                      <a:pt x="0" y="536"/>
                      <a:pt x="99" y="635"/>
                      <a:pt x="220" y="635"/>
                    </a:cubicBezTo>
                    <a:cubicBezTo>
                      <a:pt x="601" y="635"/>
                      <a:pt x="601" y="635"/>
                      <a:pt x="601" y="635"/>
                    </a:cubicBezTo>
                    <a:cubicBezTo>
                      <a:pt x="601" y="17"/>
                      <a:pt x="601" y="17"/>
                      <a:pt x="601" y="17"/>
                    </a:cubicBezTo>
                    <a:cubicBezTo>
                      <a:pt x="575" y="6"/>
                      <a:pt x="546" y="0"/>
                      <a:pt x="5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9"/>
              <p:cNvSpPr>
                <a:spLocks/>
              </p:cNvSpPr>
              <p:nvPr userDrawn="1"/>
            </p:nvSpPr>
            <p:spPr bwMode="auto">
              <a:xfrm>
                <a:off x="12195175" y="7151688"/>
                <a:ext cx="2590800" cy="2663825"/>
              </a:xfrm>
              <a:custGeom>
                <a:avLst/>
                <a:gdLst>
                  <a:gd name="T0" fmla="*/ 738 w 738"/>
                  <a:gd name="T1" fmla="*/ 537 h 757"/>
                  <a:gd name="T2" fmla="*/ 518 w 738"/>
                  <a:gd name="T3" fmla="*/ 317 h 757"/>
                  <a:gd name="T4" fmla="*/ 495 w 738"/>
                  <a:gd name="T5" fmla="*/ 318 h 757"/>
                  <a:gd name="T6" fmla="*/ 518 w 738"/>
                  <a:gd name="T7" fmla="*/ 221 h 757"/>
                  <a:gd name="T8" fmla="*/ 297 w 738"/>
                  <a:gd name="T9" fmla="*/ 0 h 757"/>
                  <a:gd name="T10" fmla="*/ 79 w 738"/>
                  <a:gd name="T11" fmla="*/ 194 h 757"/>
                  <a:gd name="T12" fmla="*/ 0 w 738"/>
                  <a:gd name="T13" fmla="*/ 139 h 757"/>
                  <a:gd name="T14" fmla="*/ 0 w 738"/>
                  <a:gd name="T15" fmla="*/ 757 h 757"/>
                  <a:gd name="T16" fmla="*/ 518 w 738"/>
                  <a:gd name="T17" fmla="*/ 757 h 757"/>
                  <a:gd name="T18" fmla="*/ 738 w 738"/>
                  <a:gd name="T19" fmla="*/ 537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57">
                    <a:moveTo>
                      <a:pt x="738" y="537"/>
                    </a:moveTo>
                    <a:cubicBezTo>
                      <a:pt x="738" y="415"/>
                      <a:pt x="639" y="317"/>
                      <a:pt x="518" y="317"/>
                    </a:cubicBezTo>
                    <a:cubicBezTo>
                      <a:pt x="510" y="317"/>
                      <a:pt x="502" y="317"/>
                      <a:pt x="495" y="318"/>
                    </a:cubicBezTo>
                    <a:cubicBezTo>
                      <a:pt x="509" y="289"/>
                      <a:pt x="518" y="256"/>
                      <a:pt x="518" y="221"/>
                    </a:cubicBezTo>
                    <a:cubicBezTo>
                      <a:pt x="518" y="99"/>
                      <a:pt x="419" y="0"/>
                      <a:pt x="297" y="0"/>
                    </a:cubicBezTo>
                    <a:cubicBezTo>
                      <a:pt x="185" y="0"/>
                      <a:pt x="92" y="85"/>
                      <a:pt x="79" y="194"/>
                    </a:cubicBezTo>
                    <a:cubicBezTo>
                      <a:pt x="57" y="171"/>
                      <a:pt x="31" y="151"/>
                      <a:pt x="0" y="139"/>
                    </a:cubicBezTo>
                    <a:cubicBezTo>
                      <a:pt x="0" y="757"/>
                      <a:pt x="0" y="757"/>
                      <a:pt x="0" y="757"/>
                    </a:cubicBezTo>
                    <a:cubicBezTo>
                      <a:pt x="518" y="757"/>
                      <a:pt x="518" y="757"/>
                      <a:pt x="518" y="757"/>
                    </a:cubicBezTo>
                    <a:cubicBezTo>
                      <a:pt x="639" y="757"/>
                      <a:pt x="738" y="658"/>
                      <a:pt x="738" y="5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1" name="Freeform 42"/>
            <p:cNvSpPr>
              <a:spLocks/>
            </p:cNvSpPr>
            <p:nvPr userDrawn="1"/>
          </p:nvSpPr>
          <p:spPr bwMode="auto">
            <a:xfrm>
              <a:off x="8716653" y="1485604"/>
              <a:ext cx="1403969" cy="840253"/>
            </a:xfrm>
            <a:custGeom>
              <a:avLst/>
              <a:gdLst>
                <a:gd name="T0" fmla="*/ 218 w 242"/>
                <a:gd name="T1" fmla="*/ 72 h 145"/>
                <a:gd name="T2" fmla="*/ 178 w 242"/>
                <a:gd name="T3" fmla="*/ 41 h 145"/>
                <a:gd name="T4" fmla="*/ 178 w 242"/>
                <a:gd name="T5" fmla="*/ 41 h 145"/>
                <a:gd name="T6" fmla="*/ 178 w 242"/>
                <a:gd name="T7" fmla="*/ 41 h 145"/>
                <a:gd name="T8" fmla="*/ 137 w 242"/>
                <a:gd name="T9" fmla="*/ 0 h 145"/>
                <a:gd name="T10" fmla="*/ 100 w 242"/>
                <a:gd name="T11" fmla="*/ 21 h 145"/>
                <a:gd name="T12" fmla="*/ 87 w 242"/>
                <a:gd name="T13" fmla="*/ 19 h 145"/>
                <a:gd name="T14" fmla="*/ 49 w 242"/>
                <a:gd name="T15" fmla="*/ 58 h 145"/>
                <a:gd name="T16" fmla="*/ 49 w 242"/>
                <a:gd name="T17" fmla="*/ 58 h 145"/>
                <a:gd name="T18" fmla="*/ 44 w 242"/>
                <a:gd name="T19" fmla="*/ 58 h 145"/>
                <a:gd name="T20" fmla="*/ 0 w 242"/>
                <a:gd name="T21" fmla="*/ 101 h 145"/>
                <a:gd name="T22" fmla="*/ 44 w 242"/>
                <a:gd name="T23" fmla="*/ 145 h 145"/>
                <a:gd name="T24" fmla="*/ 204 w 242"/>
                <a:gd name="T25" fmla="*/ 145 h 145"/>
                <a:gd name="T26" fmla="*/ 242 w 242"/>
                <a:gd name="T27" fmla="*/ 107 h 145"/>
                <a:gd name="T28" fmla="*/ 218 w 242"/>
                <a:gd name="T29" fmla="*/ 7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2" h="145">
                  <a:moveTo>
                    <a:pt x="218" y="72"/>
                  </a:moveTo>
                  <a:cubicBezTo>
                    <a:pt x="213" y="54"/>
                    <a:pt x="197" y="41"/>
                    <a:pt x="178" y="41"/>
                  </a:cubicBezTo>
                  <a:cubicBezTo>
                    <a:pt x="178" y="41"/>
                    <a:pt x="178" y="41"/>
                    <a:pt x="178" y="41"/>
                  </a:cubicBezTo>
                  <a:cubicBezTo>
                    <a:pt x="178" y="41"/>
                    <a:pt x="178" y="41"/>
                    <a:pt x="178" y="41"/>
                  </a:cubicBezTo>
                  <a:cubicBezTo>
                    <a:pt x="178" y="18"/>
                    <a:pt x="159" y="0"/>
                    <a:pt x="137" y="0"/>
                  </a:cubicBezTo>
                  <a:cubicBezTo>
                    <a:pt x="121" y="0"/>
                    <a:pt x="107" y="8"/>
                    <a:pt x="100" y="21"/>
                  </a:cubicBezTo>
                  <a:cubicBezTo>
                    <a:pt x="96" y="20"/>
                    <a:pt x="92" y="19"/>
                    <a:pt x="87" y="19"/>
                  </a:cubicBezTo>
                  <a:cubicBezTo>
                    <a:pt x="66" y="19"/>
                    <a:pt x="49" y="36"/>
                    <a:pt x="49" y="58"/>
                  </a:cubicBezTo>
                  <a:cubicBezTo>
                    <a:pt x="49" y="58"/>
                    <a:pt x="49" y="58"/>
                    <a:pt x="49" y="58"/>
                  </a:cubicBezTo>
                  <a:cubicBezTo>
                    <a:pt x="47" y="58"/>
                    <a:pt x="45" y="58"/>
                    <a:pt x="44" y="58"/>
                  </a:cubicBezTo>
                  <a:cubicBezTo>
                    <a:pt x="19" y="58"/>
                    <a:pt x="0" y="77"/>
                    <a:pt x="0" y="101"/>
                  </a:cubicBezTo>
                  <a:cubicBezTo>
                    <a:pt x="0" y="125"/>
                    <a:pt x="19" y="145"/>
                    <a:pt x="44" y="145"/>
                  </a:cubicBezTo>
                  <a:cubicBezTo>
                    <a:pt x="204" y="145"/>
                    <a:pt x="204" y="145"/>
                    <a:pt x="204" y="145"/>
                  </a:cubicBezTo>
                  <a:cubicBezTo>
                    <a:pt x="225" y="145"/>
                    <a:pt x="242" y="128"/>
                    <a:pt x="242" y="107"/>
                  </a:cubicBezTo>
                  <a:cubicBezTo>
                    <a:pt x="242" y="91"/>
                    <a:pt x="232" y="78"/>
                    <a:pt x="218" y="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21"/>
            <p:cNvSpPr>
              <a:spLocks/>
            </p:cNvSpPr>
            <p:nvPr userDrawn="1"/>
          </p:nvSpPr>
          <p:spPr bwMode="auto">
            <a:xfrm flipH="1">
              <a:off x="7542827" y="2325857"/>
              <a:ext cx="731512" cy="297301"/>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6229936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4638" y="3954457"/>
            <a:ext cx="6400800" cy="1830388"/>
          </a:xfrm>
          <a:noFill/>
        </p:spPr>
        <p:txBody>
          <a:bodyPr lIns="146304" tIns="109728" rIns="146304" bIns="109728">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638" y="2117165"/>
            <a:ext cx="7315200" cy="1837298"/>
          </a:xfrm>
          <a:noFill/>
        </p:spPr>
        <p:txBody>
          <a:bodyPr lIns="146304" tIns="91440" rIns="146304" bIns="91440" anchor="t" anchorCtr="0"/>
          <a:lstStyle>
            <a:lvl1pPr>
              <a:defRPr sz="4800" spc="-75" baseline="0">
                <a:gradFill>
                  <a:gsLst>
                    <a:gs pos="74747">
                      <a:schemeClr val="tx1"/>
                    </a:gs>
                    <a:gs pos="56000">
                      <a:schemeClr val="tx1"/>
                    </a:gs>
                  </a:gsLst>
                  <a:lin ang="5400000" scaled="0"/>
                </a:gradFill>
              </a:defRPr>
            </a:lvl1pPr>
          </a:lstStyle>
          <a:p>
            <a:r>
              <a:rPr lang="en-US" dirty="0" smtClean="0"/>
              <a:t>Presentation 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201" y="6240429"/>
            <a:ext cx="1280590" cy="274320"/>
          </a:xfrm>
          <a:prstGeom prst="rect">
            <a:avLst/>
          </a:prstGeom>
        </p:spPr>
      </p:pic>
    </p:spTree>
    <p:extLst>
      <p:ext uri="{BB962C8B-B14F-4D97-AF65-F5344CB8AC3E}">
        <p14:creationId xmlns:p14="http://schemas.microsoft.com/office/powerpoint/2010/main" val="125211176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8777288" cy="1969770"/>
          </a:xfrm>
        </p:spPr>
        <p:txBody>
          <a:bodyPr lIns="164592" rIns="164592"/>
          <a:lstStyle>
            <a:lvl1pPr marL="0" indent="0">
              <a:buNone/>
              <a:defRPr>
                <a:gradFill>
                  <a:gsLst>
                    <a:gs pos="1250">
                      <a:schemeClr val="tx1"/>
                    </a:gs>
                    <a:gs pos="99000">
                      <a:schemeClr val="tx1"/>
                    </a:gs>
                  </a:gsLst>
                  <a:lin ang="5400000" scaled="0"/>
                </a:gradFill>
              </a:defRPr>
            </a:lvl1pPr>
            <a:lvl2pPr marL="0" indent="0">
              <a:buFontTx/>
              <a:buNone/>
              <a:defRPr sz="2000"/>
            </a:lvl2pPr>
            <a:lvl3pPr marL="171427" indent="0">
              <a:buNone/>
              <a:defRPr/>
            </a:lvl3pPr>
            <a:lvl4pPr marL="342854" indent="0">
              <a:buNone/>
              <a:defRPr/>
            </a:lvl4pPr>
            <a:lvl5pPr marL="514281"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8133575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8777288" cy="2037481"/>
          </a:xfrm>
        </p:spPr>
        <p:txBody>
          <a:bodyPr wrap="square">
            <a:spAutoFit/>
          </a:bodyPr>
          <a:lstStyle>
            <a:lvl1pPr>
              <a:defRPr sz="360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7256608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274638" y="1211287"/>
            <a:ext cx="4206240" cy="2357568"/>
          </a:xfrm>
        </p:spPr>
        <p:txBody>
          <a:bodyPr wrap="square">
            <a:spAutoFit/>
          </a:bodyPr>
          <a:lstStyle>
            <a:lvl1pPr marL="0" indent="0">
              <a:spcBef>
                <a:spcPts val="918"/>
              </a:spcBef>
              <a:buClr>
                <a:schemeClr val="tx1"/>
              </a:buClr>
              <a:buFont typeface="Wingdings" pitchFamily="2" charset="2"/>
              <a:buNone/>
              <a:defRPr sz="3200"/>
            </a:lvl1pPr>
            <a:lvl2pPr marL="0" indent="0">
              <a:buNone/>
              <a:defRPr sz="2000"/>
            </a:lvl2pPr>
            <a:lvl3pPr marL="173808" indent="0">
              <a:buNone/>
              <a:tabLst/>
              <a:defRPr sz="2000"/>
            </a:lvl3pPr>
            <a:lvl4pPr marL="345235" indent="0">
              <a:buNone/>
              <a:defRPr/>
            </a:lvl4pPr>
            <a:lvl5pPr marL="514281"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4846113" y="1211287"/>
            <a:ext cx="4206240" cy="2357568"/>
          </a:xfrm>
        </p:spPr>
        <p:txBody>
          <a:bodyPr wrap="square">
            <a:spAutoFit/>
          </a:bodyPr>
          <a:lstStyle>
            <a:lvl1pPr marL="0" indent="0">
              <a:spcBef>
                <a:spcPts val="918"/>
              </a:spcBef>
              <a:buClr>
                <a:schemeClr val="tx1"/>
              </a:buClr>
              <a:buFont typeface="Wingdings" pitchFamily="2" charset="2"/>
              <a:buNone/>
              <a:defRPr sz="3200"/>
            </a:lvl1pPr>
            <a:lvl2pPr marL="0" indent="0">
              <a:buNone/>
              <a:defRPr sz="2000"/>
            </a:lvl2pPr>
            <a:lvl3pPr marL="173808" indent="0">
              <a:buNone/>
              <a:tabLst/>
              <a:defRPr sz="2000"/>
            </a:lvl3pPr>
            <a:lvl4pPr marL="345235" indent="0">
              <a:buNone/>
              <a:defRPr/>
            </a:lvl4pPr>
            <a:lvl5pPr marL="514281"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8481976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514" y="1211287"/>
            <a:ext cx="4206240" cy="2357568"/>
          </a:xfrm>
        </p:spPr>
        <p:txBody>
          <a:bodyPr wrap="square">
            <a:spAutoFit/>
          </a:bodyPr>
          <a:lstStyle>
            <a:lvl1pPr marL="215475" indent="-215475">
              <a:spcBef>
                <a:spcPts val="918"/>
              </a:spcBef>
              <a:buClr>
                <a:schemeClr val="tx1"/>
              </a:buClr>
              <a:buFont typeface="Arial" pitchFamily="34" charset="0"/>
              <a:buChar char="•"/>
              <a:defRPr sz="3200"/>
            </a:lvl1pPr>
            <a:lvl2pPr marL="398321" indent="-174873">
              <a:defRPr sz="2000"/>
            </a:lvl2pPr>
            <a:lvl3pPr marL="524619" indent="-126297">
              <a:tabLst/>
              <a:defRPr sz="2000"/>
            </a:lvl3pPr>
            <a:lvl4pPr marL="660630" indent="-136012">
              <a:defRPr/>
            </a:lvl4pPr>
            <a:lvl5pPr marL="786928" indent="-126297">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4846113" y="1211287"/>
            <a:ext cx="4206240" cy="2357568"/>
          </a:xfrm>
        </p:spPr>
        <p:txBody>
          <a:bodyPr wrap="square">
            <a:spAutoFit/>
          </a:bodyPr>
          <a:lstStyle>
            <a:lvl1pPr marL="215475" indent="-215475">
              <a:spcBef>
                <a:spcPts val="918"/>
              </a:spcBef>
              <a:buClr>
                <a:schemeClr val="tx1"/>
              </a:buClr>
              <a:buFont typeface="Arial" pitchFamily="34" charset="0"/>
              <a:buChar char="•"/>
              <a:defRPr sz="3200"/>
            </a:lvl1pPr>
            <a:lvl2pPr marL="398321" indent="-174873">
              <a:defRPr sz="2000"/>
            </a:lvl2pPr>
            <a:lvl3pPr marL="524619" indent="-126297">
              <a:tabLst/>
              <a:defRPr sz="2000"/>
            </a:lvl3pPr>
            <a:lvl4pPr marL="660630" indent="-136012">
              <a:defRPr/>
            </a:lvl4pPr>
            <a:lvl5pPr marL="786928" indent="-126297">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13712589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8777288" cy="1969770"/>
          </a:xfrm>
        </p:spPr>
        <p:txBody>
          <a:bodyPr lIns="164592" rIns="164592"/>
          <a:lstStyle>
            <a:lvl1pPr marL="0" indent="0">
              <a:buNone/>
              <a:defRPr sz="3600">
                <a:gradFill>
                  <a:gsLst>
                    <a:gs pos="1250">
                      <a:schemeClr val="tx2"/>
                    </a:gs>
                    <a:gs pos="99000">
                      <a:schemeClr val="tx2"/>
                    </a:gs>
                  </a:gsLst>
                  <a:lin ang="5400000" scaled="0"/>
                </a:gradFill>
              </a:defRPr>
            </a:lvl1pPr>
            <a:lvl2pPr marL="0" indent="0">
              <a:buFontTx/>
              <a:buNone/>
              <a:defRPr sz="2000"/>
            </a:lvl2pPr>
            <a:lvl3pPr marL="171427" indent="0">
              <a:buNone/>
              <a:defRPr/>
            </a:lvl3pPr>
            <a:lvl4pPr marL="342854" indent="0">
              <a:buNone/>
              <a:defRPr/>
            </a:lvl4pPr>
            <a:lvl5pPr marL="514281"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7481685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21729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7315202" cy="2751698"/>
          </a:xfrm>
          <a:noFill/>
        </p:spPr>
        <p:txBody>
          <a:bodyPr tIns="91440" bIns="91440" anchor="t" anchorCtr="0"/>
          <a:lstStyle>
            <a:lvl1pPr>
              <a:defRPr sz="6000" spc="-75"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9" y="3954466"/>
            <a:ext cx="7315200" cy="1829593"/>
          </a:xfrm>
          <a:noFill/>
        </p:spPr>
        <p:txBody>
          <a:bodyPr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97290891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7" y="1209973"/>
            <a:ext cx="7315201" cy="2751698"/>
          </a:xfrm>
          <a:noFill/>
        </p:spPr>
        <p:txBody>
          <a:bodyPr tIns="91440" bIns="91440" anchor="t" anchorCtr="0"/>
          <a:lstStyle>
            <a:lvl1pPr>
              <a:defRPr lang="en-US" sz="6000" b="0" kern="1200" cap="none" spc="-75"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smtClean="0"/>
              <a:t>Video title</a:t>
            </a:r>
            <a:endParaRPr lang="en-US" dirty="0"/>
          </a:p>
        </p:txBody>
      </p:sp>
    </p:spTree>
    <p:extLst>
      <p:ext uri="{BB962C8B-B14F-4D97-AF65-F5344CB8AC3E}">
        <p14:creationId xmlns:p14="http://schemas.microsoft.com/office/powerpoint/2010/main" val="162562989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989431"/>
            <a:ext cx="8777288" cy="1015663"/>
          </a:xfrm>
          <a:noFill/>
        </p:spPr>
        <p:txBody>
          <a:bodyPr wrap="square" tIns="91440" bIns="91440" anchor="t" anchorCtr="0">
            <a:spAutoFit/>
          </a:bodyPr>
          <a:lstStyle>
            <a:lvl1pPr>
              <a:defRPr sz="6000" spc="-75"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0528679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989431"/>
            <a:ext cx="8768201" cy="1015663"/>
          </a:xfrm>
          <a:noFill/>
        </p:spPr>
        <p:txBody>
          <a:bodyPr wrap="square" tIns="91440" bIns="91440" anchor="t" anchorCtr="0">
            <a:spAutoFit/>
          </a:bodyPr>
          <a:lstStyle>
            <a:lvl1pPr>
              <a:defRPr sz="6000" spc="-75"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76143072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989431"/>
            <a:ext cx="8777288" cy="1015663"/>
          </a:xfrm>
          <a:noFill/>
        </p:spPr>
        <p:txBody>
          <a:bodyPr wrap="square" tIns="91440" bIns="91440" anchor="t" anchorCtr="0">
            <a:spAutoFit/>
          </a:bodyPr>
          <a:lstStyle>
            <a:lvl1pPr>
              <a:defRPr sz="6000" spc="-75"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4964345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7" y="1241429"/>
            <a:ext cx="4206240" cy="1555554"/>
          </a:xfrm>
        </p:spPr>
        <p:txBody>
          <a:bodyPr wrap="square">
            <a:spAutoFit/>
          </a:bodyPr>
          <a:lstStyle>
            <a:lvl1pPr>
              <a:defRPr sz="4949"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4" name="Picture Placeholder 3"/>
          <p:cNvSpPr>
            <a:spLocks noGrp="1"/>
          </p:cNvSpPr>
          <p:nvPr>
            <p:ph type="pic" sz="quarter" idx="10" hasCustomPrompt="1"/>
          </p:nvPr>
        </p:nvSpPr>
        <p:spPr>
          <a:xfrm>
            <a:off x="4664075" y="0"/>
            <a:ext cx="4662488" cy="6994525"/>
          </a:xfrm>
          <a:blipFill>
            <a:blip r:embed="rId2"/>
            <a:stretch>
              <a:fillRect/>
            </a:stretch>
          </a:blipFill>
        </p:spPr>
        <p:txBody>
          <a:bodyPr lIns="0" tIns="0" rIns="0" bIns="0" anchor="ctr">
            <a:noAutofit/>
          </a:bodyPr>
          <a:lstStyle>
            <a:lvl1pPr marL="0" indent="0" algn="ctr">
              <a:lnSpc>
                <a:spcPct val="150000"/>
              </a:lnSpc>
              <a:spcBef>
                <a:spcPts val="0"/>
              </a:spcBef>
              <a:buNone/>
              <a:defRPr sz="2800" baseline="0">
                <a:solidFill>
                  <a:srgbClr val="FFFFFF"/>
                </a:solidFill>
              </a:defRPr>
            </a:lvl1pPr>
          </a:lstStyle>
          <a:p>
            <a:r>
              <a:rPr lang="en-US" dirty="0" smtClean="0"/>
              <a:t>Click on icon below</a:t>
            </a:r>
            <a:br>
              <a:rPr lang="en-US" dirty="0" smtClean="0"/>
            </a:br>
            <a:r>
              <a:rPr lang="en-US" dirty="0" smtClean="0"/>
              <a:t>to insert a new photo</a:t>
            </a:r>
            <a:endParaRPr lang="en-US" dirty="0"/>
          </a:p>
        </p:txBody>
      </p:sp>
    </p:spTree>
    <p:extLst>
      <p:ext uri="{BB962C8B-B14F-4D97-AF65-F5344CB8AC3E}">
        <p14:creationId xmlns:p14="http://schemas.microsoft.com/office/powerpoint/2010/main" val="54473798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pos="2937"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364981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9593899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115217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8777288" cy="1969770"/>
          </a:xfrm>
        </p:spPr>
        <p:txBody>
          <a:bodyPr lIns="164592" rIns="164592"/>
          <a:lstStyle>
            <a:lvl1pPr marL="0" indent="0">
              <a:buNone/>
              <a:defRPr>
                <a:gradFill>
                  <a:gsLst>
                    <a:gs pos="1250">
                      <a:schemeClr val="tx1"/>
                    </a:gs>
                    <a:gs pos="99000">
                      <a:schemeClr val="tx1"/>
                    </a:gs>
                  </a:gsLst>
                  <a:lin ang="5400000" scaled="0"/>
                </a:gradFill>
              </a:defRPr>
            </a:lvl1pPr>
            <a:lvl2pPr marL="0" indent="0">
              <a:buFontTx/>
              <a:buNone/>
              <a:defRPr sz="2000"/>
            </a:lvl2pPr>
            <a:lvl3pPr marL="171427" indent="0">
              <a:buNone/>
              <a:defRPr/>
            </a:lvl3pPr>
            <a:lvl4pPr marL="342854" indent="0">
              <a:buNone/>
              <a:defRPr/>
            </a:lvl4pPr>
            <a:lvl5pPr marL="514281"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4398522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786871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212849"/>
            <a:ext cx="9326563"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976" tIns="34976" rIns="34976" bIns="34976" numCol="1" spcCol="0" rtlCol="0" fromWordArt="0" anchor="ctr" anchorCtr="0" forceAA="0" compatLnSpc="1">
            <a:prstTxWarp prst="textNoShape">
              <a:avLst/>
            </a:prstTxWarp>
            <a:noAutofit/>
          </a:bodyPr>
          <a:lstStyle/>
          <a:p>
            <a:pPr algn="ctr" defTabSz="699261" fontAlgn="base">
              <a:spcBef>
                <a:spcPct val="0"/>
              </a:spcBef>
              <a:spcAft>
                <a:spcPct val="0"/>
              </a:spcAft>
            </a:pPr>
            <a:endParaRPr lang="en-US" sz="135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60"/>
            <a:ext cx="8777287" cy="2037481"/>
          </a:xfrm>
        </p:spPr>
        <p:txBody>
          <a:bodyPr/>
          <a:lstStyle>
            <a:lvl1pPr marL="0" indent="0">
              <a:buNone/>
              <a:defRPr sz="32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988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383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1084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8814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73828739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88702" y="6321406"/>
            <a:ext cx="8777288" cy="37625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699124" eaLnBrk="0" hangingPunct="0"/>
            <a:r>
              <a:rPr lang="en-US" sz="525" dirty="0">
                <a:gradFill>
                  <a:gsLst>
                    <a:gs pos="0">
                      <a:schemeClr val="tx1"/>
                    </a:gs>
                    <a:gs pos="100000">
                      <a:schemeClr val="tx1"/>
                    </a:gs>
                  </a:gsLst>
                  <a:lin ang="5400000" scaled="0"/>
                </a:gradFill>
                <a:cs typeface="Segoe UI" pitchFamily="34" charset="0"/>
              </a:rPr>
              <a:t>© </a:t>
            </a:r>
            <a:r>
              <a:rPr lang="en-US" sz="525" dirty="0" smtClean="0">
                <a:gradFill>
                  <a:gsLst>
                    <a:gs pos="0">
                      <a:schemeClr val="tx1"/>
                    </a:gs>
                    <a:gs pos="100000">
                      <a:schemeClr val="tx1"/>
                    </a:gs>
                  </a:gsLst>
                  <a:lin ang="5400000" scaled="0"/>
                </a:gradFill>
                <a:cs typeface="Segoe UI" pitchFamily="34" charset="0"/>
              </a:rPr>
              <a:t>2014 </a:t>
            </a:r>
            <a:r>
              <a:rPr lang="en-US" sz="525" dirty="0">
                <a:gradFill>
                  <a:gsLst>
                    <a:gs pos="0">
                      <a:schemeClr val="tx1"/>
                    </a:gs>
                    <a:gs pos="100000">
                      <a:schemeClr val="tx1"/>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88502" cy="704444"/>
          </a:xfrm>
          <a:prstGeom prst="rect">
            <a:avLst/>
          </a:prstGeom>
        </p:spPr>
      </p:pic>
    </p:spTree>
    <p:extLst>
      <p:ext uri="{BB962C8B-B14F-4D97-AF65-F5344CB8AC3E}">
        <p14:creationId xmlns:p14="http://schemas.microsoft.com/office/powerpoint/2010/main" val="88324886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8777288" cy="2443746"/>
          </a:xfrm>
          <a:prstGeom prst="rect">
            <a:avLst/>
          </a:prstGeom>
        </p:spPr>
        <p:txBody>
          <a:bodyPr/>
          <a:lstStyle>
            <a:lvl1pPr marL="217856" indent="-217856">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8568" indent="-210713">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46424" indent="-217856">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17851" indent="-17142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89278" indent="-17142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9326564"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20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2145830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026694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8777288" cy="2037481"/>
          </a:xfrm>
        </p:spPr>
        <p:txBody>
          <a:bodyPr wrap="square">
            <a:spAutoFit/>
          </a:bodyPr>
          <a:lstStyle>
            <a:lvl1pPr>
              <a:defRPr sz="3600">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2994197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8777288" cy="2037481"/>
          </a:xfrm>
        </p:spPr>
        <p:txBody>
          <a:bodyPr wrap="square">
            <a:spAutoFit/>
          </a:bodyPr>
          <a:lstStyle>
            <a:lvl1pPr>
              <a:defRPr sz="3600"/>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5319683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8" y="1212849"/>
            <a:ext cx="4206240" cy="2357568"/>
          </a:xfrm>
        </p:spPr>
        <p:txBody>
          <a:bodyPr wrap="square">
            <a:spAutoFit/>
          </a:bodyPr>
          <a:lstStyle>
            <a:lvl1pPr marL="0" indent="0">
              <a:spcBef>
                <a:spcPts val="918"/>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173808" indent="0">
              <a:buNone/>
              <a:tabLst/>
              <a:defRPr sz="2000"/>
            </a:lvl3pPr>
            <a:lvl4pPr marL="345235" indent="0">
              <a:buNone/>
              <a:defRPr/>
            </a:lvl4pPr>
            <a:lvl5pPr marL="514281"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846113" y="1211287"/>
            <a:ext cx="4206240" cy="2357568"/>
          </a:xfrm>
        </p:spPr>
        <p:txBody>
          <a:bodyPr wrap="square">
            <a:spAutoFit/>
          </a:bodyPr>
          <a:lstStyle>
            <a:lvl1pPr marL="0" indent="0">
              <a:spcBef>
                <a:spcPts val="918"/>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173808" indent="0">
              <a:buNone/>
              <a:tabLst/>
              <a:defRPr sz="2000"/>
            </a:lvl3pPr>
            <a:lvl4pPr marL="345235" indent="0">
              <a:buNone/>
              <a:defRPr/>
            </a:lvl4pPr>
            <a:lvl5pPr marL="514281"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6853403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8" y="1211287"/>
            <a:ext cx="4206240" cy="2357568"/>
          </a:xfrm>
        </p:spPr>
        <p:txBody>
          <a:bodyPr wrap="square">
            <a:spAutoFit/>
          </a:bodyPr>
          <a:lstStyle>
            <a:lvl1pPr marL="0" indent="0">
              <a:spcBef>
                <a:spcPts val="918"/>
              </a:spcBef>
              <a:buClr>
                <a:schemeClr val="tx1"/>
              </a:buClr>
              <a:buFont typeface="Wingdings" pitchFamily="2" charset="2"/>
              <a:buNone/>
              <a:defRPr sz="3200"/>
            </a:lvl1pPr>
            <a:lvl2pPr marL="0" indent="0">
              <a:buNone/>
              <a:defRPr sz="2000"/>
            </a:lvl2pPr>
            <a:lvl3pPr marL="173808" indent="0">
              <a:buNone/>
              <a:tabLst/>
              <a:defRPr sz="2000"/>
            </a:lvl3pPr>
            <a:lvl4pPr marL="345235" indent="0">
              <a:buNone/>
              <a:defRPr/>
            </a:lvl4pPr>
            <a:lvl5pPr marL="514281"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846113" y="1211287"/>
            <a:ext cx="4206240" cy="2357568"/>
          </a:xfrm>
        </p:spPr>
        <p:txBody>
          <a:bodyPr wrap="square">
            <a:spAutoFit/>
          </a:bodyPr>
          <a:lstStyle>
            <a:lvl1pPr marL="0" indent="0">
              <a:spcBef>
                <a:spcPts val="918"/>
              </a:spcBef>
              <a:buClr>
                <a:schemeClr val="tx1"/>
              </a:buClr>
              <a:buFont typeface="Wingdings" pitchFamily="2" charset="2"/>
              <a:buNone/>
              <a:defRPr sz="3200"/>
            </a:lvl1pPr>
            <a:lvl2pPr marL="0" indent="0">
              <a:buNone/>
              <a:defRPr sz="2000"/>
            </a:lvl2pPr>
            <a:lvl3pPr marL="173808" indent="0">
              <a:buNone/>
              <a:tabLst/>
              <a:defRPr sz="2000"/>
            </a:lvl3pPr>
            <a:lvl4pPr marL="345235" indent="0">
              <a:buNone/>
              <a:defRPr/>
            </a:lvl4pPr>
            <a:lvl5pPr marL="514281"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1883987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209" y="1211287"/>
            <a:ext cx="4206240" cy="2357568"/>
          </a:xfrm>
        </p:spPr>
        <p:txBody>
          <a:bodyPr wrap="square">
            <a:spAutoFit/>
          </a:bodyPr>
          <a:lstStyle>
            <a:lvl1pPr marL="215475" indent="-215475">
              <a:spcBef>
                <a:spcPts val="918"/>
              </a:spcBef>
              <a:buClr>
                <a:schemeClr val="tx2"/>
              </a:buClr>
              <a:buFont typeface="Arial" pitchFamily="34" charset="0"/>
              <a:buChar char="•"/>
              <a:defRPr sz="3200">
                <a:gradFill>
                  <a:gsLst>
                    <a:gs pos="1250">
                      <a:schemeClr val="tx2"/>
                    </a:gs>
                    <a:gs pos="99000">
                      <a:schemeClr val="tx2"/>
                    </a:gs>
                  </a:gsLst>
                  <a:lin ang="5400000" scaled="0"/>
                </a:gradFill>
              </a:defRPr>
            </a:lvl1pPr>
            <a:lvl2pPr marL="398321" indent="-174873">
              <a:defRPr sz="2000"/>
            </a:lvl2pPr>
            <a:lvl3pPr marL="524619" indent="-126297">
              <a:tabLst/>
              <a:defRPr sz="2000"/>
            </a:lvl3pPr>
            <a:lvl4pPr marL="660630" indent="-136012">
              <a:defRPr/>
            </a:lvl4pPr>
            <a:lvl5pPr marL="786928" indent="-12629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846113" y="1211287"/>
            <a:ext cx="4206240" cy="2357568"/>
          </a:xfrm>
        </p:spPr>
        <p:txBody>
          <a:bodyPr wrap="square">
            <a:spAutoFit/>
          </a:bodyPr>
          <a:lstStyle>
            <a:lvl1pPr marL="215475" indent="-215475">
              <a:spcBef>
                <a:spcPts val="918"/>
              </a:spcBef>
              <a:buClr>
                <a:schemeClr val="tx2"/>
              </a:buClr>
              <a:buFont typeface="Arial" pitchFamily="34" charset="0"/>
              <a:buChar char="•"/>
              <a:defRPr sz="3200">
                <a:gradFill>
                  <a:gsLst>
                    <a:gs pos="1250">
                      <a:schemeClr val="tx2"/>
                    </a:gs>
                    <a:gs pos="99000">
                      <a:schemeClr val="tx2"/>
                    </a:gs>
                  </a:gsLst>
                  <a:lin ang="5400000" scaled="0"/>
                </a:gradFill>
              </a:defRPr>
            </a:lvl1pPr>
            <a:lvl2pPr marL="398321" indent="-174873">
              <a:defRPr sz="2000"/>
            </a:lvl2pPr>
            <a:lvl3pPr marL="524619" indent="-126297">
              <a:tabLst/>
              <a:defRPr sz="2000"/>
            </a:lvl3pPr>
            <a:lvl4pPr marL="660630" indent="-136012">
              <a:defRPr/>
            </a:lvl4pPr>
            <a:lvl5pPr marL="786928" indent="-12629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9837130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image" Target="../media/image1.png"/><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8" y="295277"/>
            <a:ext cx="8777287"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38" y="1212854"/>
            <a:ext cx="8777288" cy="2037481"/>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5"/>
          <a:stretch>
            <a:fillRect/>
          </a:stretch>
        </p:blipFill>
        <p:spPr>
          <a:xfrm rot="5400000">
            <a:off x="6170207" y="3162308"/>
            <a:ext cx="6995160" cy="670543"/>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290" r:id="rId23"/>
  </p:sldLayoutIdLst>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txStyles>
    <p:titleStyle>
      <a:lvl1pPr algn="l" defTabSz="699463" rtl="0" eaLnBrk="1" latinLnBrk="0" hangingPunct="1">
        <a:lnSpc>
          <a:spcPct val="90000"/>
        </a:lnSpc>
        <a:spcBef>
          <a:spcPct val="0"/>
        </a:spcBef>
        <a:buNone/>
        <a:defRPr lang="en-US" sz="4400" b="0" kern="1200" cap="none" spc="-76"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7141" marR="0" indent="-257141" algn="l" defTabSz="699463"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461963" marR="0" indent="-204788" algn="l" defTabSz="6994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630238" marR="0" indent="-169863" algn="l" defTabSz="6994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798513" marR="0" indent="-169863" algn="l" defTabSz="6994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914400" marR="0" indent="-169863" algn="l" defTabSz="6994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1923523"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73256"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622987"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72720"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99463" rtl="0" eaLnBrk="1" latinLnBrk="0" hangingPunct="1">
        <a:defRPr sz="1350" kern="1200">
          <a:solidFill>
            <a:schemeClr val="tx1"/>
          </a:solidFill>
          <a:latin typeface="+mn-lt"/>
          <a:ea typeface="+mn-ea"/>
          <a:cs typeface="+mn-cs"/>
        </a:defRPr>
      </a:lvl1pPr>
      <a:lvl2pPr marL="349732" algn="l" defTabSz="699463" rtl="0" eaLnBrk="1" latinLnBrk="0" hangingPunct="1">
        <a:defRPr sz="1350" kern="1200">
          <a:solidFill>
            <a:schemeClr val="tx1"/>
          </a:solidFill>
          <a:latin typeface="+mn-lt"/>
          <a:ea typeface="+mn-ea"/>
          <a:cs typeface="+mn-cs"/>
        </a:defRPr>
      </a:lvl2pPr>
      <a:lvl3pPr marL="699463" algn="l" defTabSz="699463" rtl="0" eaLnBrk="1" latinLnBrk="0" hangingPunct="1">
        <a:defRPr sz="1350" kern="1200">
          <a:solidFill>
            <a:schemeClr val="tx1"/>
          </a:solidFill>
          <a:latin typeface="+mn-lt"/>
          <a:ea typeface="+mn-ea"/>
          <a:cs typeface="+mn-cs"/>
        </a:defRPr>
      </a:lvl3pPr>
      <a:lvl4pPr marL="1049195" algn="l" defTabSz="699463" rtl="0" eaLnBrk="1" latinLnBrk="0" hangingPunct="1">
        <a:defRPr sz="1350" kern="1200">
          <a:solidFill>
            <a:schemeClr val="tx1"/>
          </a:solidFill>
          <a:latin typeface="+mn-lt"/>
          <a:ea typeface="+mn-ea"/>
          <a:cs typeface="+mn-cs"/>
        </a:defRPr>
      </a:lvl4pPr>
      <a:lvl5pPr marL="1398926" algn="l" defTabSz="699463" rtl="0" eaLnBrk="1" latinLnBrk="0" hangingPunct="1">
        <a:defRPr sz="1350" kern="1200">
          <a:solidFill>
            <a:schemeClr val="tx1"/>
          </a:solidFill>
          <a:latin typeface="+mn-lt"/>
          <a:ea typeface="+mn-ea"/>
          <a:cs typeface="+mn-cs"/>
        </a:defRPr>
      </a:lvl5pPr>
      <a:lvl6pPr marL="1748659" algn="l" defTabSz="699463" rtl="0" eaLnBrk="1" latinLnBrk="0" hangingPunct="1">
        <a:defRPr sz="1350" kern="1200">
          <a:solidFill>
            <a:schemeClr val="tx1"/>
          </a:solidFill>
          <a:latin typeface="+mn-lt"/>
          <a:ea typeface="+mn-ea"/>
          <a:cs typeface="+mn-cs"/>
        </a:defRPr>
      </a:lvl6pPr>
      <a:lvl7pPr marL="2098390" algn="l" defTabSz="699463" rtl="0" eaLnBrk="1" latinLnBrk="0" hangingPunct="1">
        <a:defRPr sz="1350" kern="1200">
          <a:solidFill>
            <a:schemeClr val="tx1"/>
          </a:solidFill>
          <a:latin typeface="+mn-lt"/>
          <a:ea typeface="+mn-ea"/>
          <a:cs typeface="+mn-cs"/>
        </a:defRPr>
      </a:lvl7pPr>
      <a:lvl8pPr marL="2448121" algn="l" defTabSz="699463" rtl="0" eaLnBrk="1" latinLnBrk="0" hangingPunct="1">
        <a:defRPr sz="1350" kern="1200">
          <a:solidFill>
            <a:schemeClr val="tx1"/>
          </a:solidFill>
          <a:latin typeface="+mn-lt"/>
          <a:ea typeface="+mn-ea"/>
          <a:cs typeface="+mn-cs"/>
        </a:defRPr>
      </a:lvl8pPr>
      <a:lvl9pPr marL="2797854" algn="l" defTabSz="699463"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173"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8" pos="3053" userDrawn="1">
          <p15:clr>
            <a:srgbClr val="5ACBF0"/>
          </p15:clr>
        </p15:guide>
        <p15:guide id="9" pos="3629" userDrawn="1">
          <p15:clr>
            <a:srgbClr val="5ACBF0"/>
          </p15:clr>
        </p15:guide>
        <p15:guide id="11" pos="4205" userDrawn="1">
          <p15:clr>
            <a:srgbClr val="5ACBF0"/>
          </p15:clr>
        </p15:guide>
        <p15:guide id="12" pos="4781" userDrawn="1">
          <p15:clr>
            <a:srgbClr val="5ACBF0"/>
          </p15:clr>
        </p15:guide>
        <p15:guide id="14" pos="5357" userDrawn="1">
          <p15:clr>
            <a:srgbClr val="5ACBF0"/>
          </p15:clr>
        </p15:guide>
        <p15:guide id="15" pos="5702" userDrawn="1">
          <p15:clr>
            <a:srgbClr val="5ACBF0"/>
          </p15:clr>
        </p15:guide>
        <p15:guide id="16" pos="288" userDrawn="1">
          <p15:clr>
            <a:srgbClr val="C35EA4"/>
          </p15:clr>
        </p15:guide>
        <p15:guide id="17" pos="5587"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8" y="295277"/>
            <a:ext cx="8777287"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38" y="1212854"/>
            <a:ext cx="8777288" cy="2037481"/>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3"/>
          <a:stretch>
            <a:fillRect/>
          </a:stretch>
        </p:blipFill>
        <p:spPr>
          <a:xfrm rot="5400000">
            <a:off x="6170207" y="3162308"/>
            <a:ext cx="6995160" cy="670543"/>
          </a:xfrm>
          <a:prstGeom prst="rect">
            <a:avLst/>
          </a:prstGeom>
        </p:spPr>
      </p:pic>
    </p:spTree>
    <p:extLst>
      <p:ext uri="{BB962C8B-B14F-4D97-AF65-F5344CB8AC3E}">
        <p14:creationId xmlns:p14="http://schemas.microsoft.com/office/powerpoint/2010/main" val="1972537229"/>
      </p:ext>
    </p:extLst>
  </p:cSld>
  <p:clrMap bg1="dk1" tx1="lt1" bg2="dk2" tx2="lt2" accent1="accent1" accent2="accent2" accent3="accent3" accent4="accent4" accent5="accent5" accent6="accent6" hlink="hlink" folHlink="folHlink"/>
  <p:sldLayoutIdLst>
    <p:sldLayoutId id="2147484292" r:id="rId1"/>
    <p:sldLayoutId id="2147484267" r:id="rId2"/>
    <p:sldLayoutId id="2147484269" r:id="rId3"/>
    <p:sldLayoutId id="2147484271" r:id="rId4"/>
    <p:sldLayoutId id="2147484273" r:id="rId5"/>
    <p:sldLayoutId id="2147484275" r:id="rId6"/>
    <p:sldLayoutId id="2147484276" r:id="rId7"/>
    <p:sldLayoutId id="2147484277" r:id="rId8"/>
    <p:sldLayoutId id="2147484278" r:id="rId9"/>
    <p:sldLayoutId id="2147484279" r:id="rId10"/>
    <p:sldLayoutId id="2147484280" r:id="rId11"/>
    <p:sldLayoutId id="2147484281" r:id="rId12"/>
    <p:sldLayoutId id="2147484282" r:id="rId13"/>
    <p:sldLayoutId id="2147484283" r:id="rId14"/>
    <p:sldLayoutId id="2147484284" r:id="rId15"/>
    <p:sldLayoutId id="2147484285" r:id="rId16"/>
    <p:sldLayoutId id="2147484286" r:id="rId17"/>
    <p:sldLayoutId id="2147484287" r:id="rId18"/>
    <p:sldLayoutId id="2147484288" r:id="rId19"/>
    <p:sldLayoutId id="2147484289" r:id="rId20"/>
    <p:sldLayoutId id="2147484293" r:id="rId21"/>
  </p:sldLayoutIdLst>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txStyles>
    <p:titleStyle>
      <a:lvl1pPr algn="l" defTabSz="699463" rtl="0" eaLnBrk="1" latinLnBrk="0" hangingPunct="1">
        <a:lnSpc>
          <a:spcPct val="90000"/>
        </a:lnSpc>
        <a:spcBef>
          <a:spcPct val="0"/>
        </a:spcBef>
        <a:buNone/>
        <a:defRPr lang="en-US" sz="4400" b="0" kern="1200" cap="none" spc="-76"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7141" marR="0" indent="-257141" algn="l" defTabSz="699463"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1250">
                <a:schemeClr val="tx1"/>
              </a:gs>
              <a:gs pos="100000">
                <a:schemeClr val="tx1"/>
              </a:gs>
            </a:gsLst>
            <a:lin ang="5400000" scaled="0"/>
          </a:gradFill>
          <a:latin typeface="+mj-lt"/>
          <a:ea typeface="+mn-ea"/>
          <a:cs typeface="+mn-cs"/>
        </a:defRPr>
      </a:lvl1pPr>
      <a:lvl2pPr marL="461963" marR="0" indent="-204788" algn="l" defTabSz="6994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630238" marR="0" indent="-169863" algn="l" defTabSz="6994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798513" marR="0" indent="-169863" algn="l" defTabSz="6994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914400" marR="0" indent="-169863" algn="l" defTabSz="6994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1923523"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73256"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622987"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72720"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99463" rtl="0" eaLnBrk="1" latinLnBrk="0" hangingPunct="1">
        <a:defRPr sz="1350" kern="1200">
          <a:solidFill>
            <a:schemeClr val="tx1"/>
          </a:solidFill>
          <a:latin typeface="+mn-lt"/>
          <a:ea typeface="+mn-ea"/>
          <a:cs typeface="+mn-cs"/>
        </a:defRPr>
      </a:lvl1pPr>
      <a:lvl2pPr marL="349732" algn="l" defTabSz="699463" rtl="0" eaLnBrk="1" latinLnBrk="0" hangingPunct="1">
        <a:defRPr sz="1350" kern="1200">
          <a:solidFill>
            <a:schemeClr val="tx1"/>
          </a:solidFill>
          <a:latin typeface="+mn-lt"/>
          <a:ea typeface="+mn-ea"/>
          <a:cs typeface="+mn-cs"/>
        </a:defRPr>
      </a:lvl2pPr>
      <a:lvl3pPr marL="699463" algn="l" defTabSz="699463" rtl="0" eaLnBrk="1" latinLnBrk="0" hangingPunct="1">
        <a:defRPr sz="1350" kern="1200">
          <a:solidFill>
            <a:schemeClr val="tx1"/>
          </a:solidFill>
          <a:latin typeface="+mn-lt"/>
          <a:ea typeface="+mn-ea"/>
          <a:cs typeface="+mn-cs"/>
        </a:defRPr>
      </a:lvl3pPr>
      <a:lvl4pPr marL="1049195" algn="l" defTabSz="699463" rtl="0" eaLnBrk="1" latinLnBrk="0" hangingPunct="1">
        <a:defRPr sz="1350" kern="1200">
          <a:solidFill>
            <a:schemeClr val="tx1"/>
          </a:solidFill>
          <a:latin typeface="+mn-lt"/>
          <a:ea typeface="+mn-ea"/>
          <a:cs typeface="+mn-cs"/>
        </a:defRPr>
      </a:lvl4pPr>
      <a:lvl5pPr marL="1398926" algn="l" defTabSz="699463" rtl="0" eaLnBrk="1" latinLnBrk="0" hangingPunct="1">
        <a:defRPr sz="1350" kern="1200">
          <a:solidFill>
            <a:schemeClr val="tx1"/>
          </a:solidFill>
          <a:latin typeface="+mn-lt"/>
          <a:ea typeface="+mn-ea"/>
          <a:cs typeface="+mn-cs"/>
        </a:defRPr>
      </a:lvl5pPr>
      <a:lvl6pPr marL="1748659" algn="l" defTabSz="699463" rtl="0" eaLnBrk="1" latinLnBrk="0" hangingPunct="1">
        <a:defRPr sz="1350" kern="1200">
          <a:solidFill>
            <a:schemeClr val="tx1"/>
          </a:solidFill>
          <a:latin typeface="+mn-lt"/>
          <a:ea typeface="+mn-ea"/>
          <a:cs typeface="+mn-cs"/>
        </a:defRPr>
      </a:lvl6pPr>
      <a:lvl7pPr marL="2098390" algn="l" defTabSz="699463" rtl="0" eaLnBrk="1" latinLnBrk="0" hangingPunct="1">
        <a:defRPr sz="1350" kern="1200">
          <a:solidFill>
            <a:schemeClr val="tx1"/>
          </a:solidFill>
          <a:latin typeface="+mn-lt"/>
          <a:ea typeface="+mn-ea"/>
          <a:cs typeface="+mn-cs"/>
        </a:defRPr>
      </a:lvl7pPr>
      <a:lvl8pPr marL="2448121" algn="l" defTabSz="699463" rtl="0" eaLnBrk="1" latinLnBrk="0" hangingPunct="1">
        <a:defRPr sz="1350" kern="1200">
          <a:solidFill>
            <a:schemeClr val="tx1"/>
          </a:solidFill>
          <a:latin typeface="+mn-lt"/>
          <a:ea typeface="+mn-ea"/>
          <a:cs typeface="+mn-cs"/>
        </a:defRPr>
      </a:lvl8pPr>
      <a:lvl9pPr marL="2797854" algn="l" defTabSz="699463"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userDrawn="1">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702">
          <p15:clr>
            <a:srgbClr val="5ACBF0"/>
          </p15:clr>
        </p15:guide>
        <p15:guide id="13" pos="288">
          <p15:clr>
            <a:srgbClr val="C35EA4"/>
          </p15:clr>
        </p15:guide>
        <p15:guide id="14" pos="5587">
          <p15:clr>
            <a:srgbClr val="C35EA4"/>
          </p15:clr>
        </p15:guide>
        <p15:guide id="15" orient="horz" pos="763">
          <p15:clr>
            <a:srgbClr val="5ACBF0"/>
          </p15:clr>
        </p15:guide>
        <p15:guide id="16" orient="horz" pos="1339">
          <p15:clr>
            <a:srgbClr val="5ACBF0"/>
          </p15:clr>
        </p15:guide>
        <p15:guide id="17" orient="horz" pos="1915">
          <p15:clr>
            <a:srgbClr val="5ACBF0"/>
          </p15:clr>
        </p15:guide>
        <p15:guide id="18" orient="horz" pos="2491">
          <p15:clr>
            <a:srgbClr val="5ACBF0"/>
          </p15:clr>
        </p15:guide>
        <p15:guide id="19" orient="horz" pos="3067">
          <p15:clr>
            <a:srgbClr val="5ACBF0"/>
          </p15:clr>
        </p15:guide>
        <p15:guide id="20" orient="horz" pos="3643">
          <p15:clr>
            <a:srgbClr val="5ACBF0"/>
          </p15:clr>
        </p15:guide>
        <p15:guide id="21" orient="horz" pos="4219">
          <p15:clr>
            <a:srgbClr val="5ACBF0"/>
          </p15:clr>
        </p15:guide>
        <p15:guide id="22" orient="horz" pos="302">
          <p15:clr>
            <a:srgbClr val="C35EA4"/>
          </p15:clr>
        </p15:guide>
        <p15:guide id="23"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3.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p:txBody>
          <a:bodyPr/>
          <a:lstStyle/>
          <a:p>
            <a:r>
              <a:rPr lang="en-US" dirty="0" smtClean="0"/>
              <a:t>Heather Shapiro</a:t>
            </a:r>
          </a:p>
          <a:p>
            <a:r>
              <a:rPr lang="en-US" dirty="0" smtClean="0"/>
              <a:t>Technical Evangelist</a:t>
            </a:r>
            <a:endParaRPr lang="en-US" dirty="0"/>
          </a:p>
        </p:txBody>
      </p:sp>
      <p:sp>
        <p:nvSpPr>
          <p:cNvPr id="2" name="Title 1"/>
          <p:cNvSpPr>
            <a:spLocks noGrp="1"/>
          </p:cNvSpPr>
          <p:nvPr>
            <p:ph type="title"/>
          </p:nvPr>
        </p:nvSpPr>
        <p:spPr/>
        <p:txBody>
          <a:bodyPr/>
          <a:lstStyle/>
          <a:p>
            <a:r>
              <a:rPr lang="en-US" b="1" dirty="0" err="1" smtClean="0"/>
              <a:t>DataDunkers</a:t>
            </a:r>
            <a:r>
              <a:rPr lang="en-US" b="1" dirty="0" smtClean="0"/>
              <a:t>:</a:t>
            </a:r>
            <a:r>
              <a:rPr lang="en-US" dirty="0" smtClean="0"/>
              <a:t/>
            </a:r>
            <a:br>
              <a:rPr lang="en-US" dirty="0" smtClean="0"/>
            </a:br>
            <a:r>
              <a:rPr lang="en-US" sz="3600" dirty="0" smtClean="0"/>
              <a:t>Data Science for Everyone!</a:t>
            </a:r>
            <a:endParaRPr lang="en-US" sz="3600" dirty="0"/>
          </a:p>
        </p:txBody>
      </p:sp>
    </p:spTree>
    <p:extLst>
      <p:ext uri="{BB962C8B-B14F-4D97-AF65-F5344CB8AC3E}">
        <p14:creationId xmlns:p14="http://schemas.microsoft.com/office/powerpoint/2010/main" val="1262094410"/>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0081" y="1973262"/>
            <a:ext cx="6048375" cy="3028950"/>
          </a:xfrm>
          <a:prstGeom prst="rect">
            <a:avLst/>
          </a:prstGeom>
        </p:spPr>
      </p:pic>
    </p:spTree>
    <p:extLst>
      <p:ext uri="{BB962C8B-B14F-4D97-AF65-F5344CB8AC3E}">
        <p14:creationId xmlns:p14="http://schemas.microsoft.com/office/powerpoint/2010/main" val="53856079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8281" y="1554162"/>
            <a:ext cx="6350000" cy="3886200"/>
          </a:xfrm>
          <a:prstGeom prst="rect">
            <a:avLst/>
          </a:prstGeom>
        </p:spPr>
      </p:pic>
    </p:spTree>
    <p:extLst>
      <p:ext uri="{BB962C8B-B14F-4D97-AF65-F5344CB8AC3E}">
        <p14:creationId xmlns:p14="http://schemas.microsoft.com/office/powerpoint/2010/main" val="238614978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8777288" cy="683264"/>
          </a:xfrm>
        </p:spPr>
        <p:txBody>
          <a:bodyPr vert="horz" wrap="square" lIns="146304" tIns="91440" rIns="146304" bIns="91440" rtlCol="0" anchor="t">
            <a:spAutoFit/>
          </a:bodyPr>
          <a:lstStyle/>
          <a:p>
            <a:endParaRPr lang="en-US" dirty="0"/>
          </a:p>
        </p:txBody>
      </p:sp>
      <p:sp>
        <p:nvSpPr>
          <p:cNvPr id="3" name="Title 2"/>
          <p:cNvSpPr>
            <a:spLocks noGrp="1"/>
          </p:cNvSpPr>
          <p:nvPr>
            <p:ph type="title"/>
          </p:nvPr>
        </p:nvSpPr>
        <p:spPr/>
        <p:txBody>
          <a:bodyPr/>
          <a:lstStyle/>
          <a:p>
            <a:endParaRPr lang="en-US"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3430"/>
          <a:stretch/>
        </p:blipFill>
        <p:spPr>
          <a:xfrm>
            <a:off x="47550" y="601662"/>
            <a:ext cx="9232035" cy="5943599"/>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3430"/>
          <a:stretch/>
        </p:blipFill>
        <p:spPr>
          <a:xfrm>
            <a:off x="-1" y="-7938"/>
            <a:ext cx="9326563" cy="6994525"/>
          </a:xfrm>
          <a:prstGeom prst="rect">
            <a:avLst/>
          </a:prstGeom>
        </p:spPr>
      </p:pic>
    </p:spTree>
    <p:extLst>
      <p:ext uri="{BB962C8B-B14F-4D97-AF65-F5344CB8AC3E}">
        <p14:creationId xmlns:p14="http://schemas.microsoft.com/office/powerpoint/2010/main" val="155636171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4294967295"/>
          </p:nvPr>
        </p:nvSpPr>
        <p:spPr>
          <a:xfrm>
            <a:off x="548481" y="1973262"/>
            <a:ext cx="7131050" cy="2677656"/>
          </a:xfrm>
        </p:spPr>
        <p:txBody>
          <a:bodyPr/>
          <a:lstStyle/>
          <a:p>
            <a:pPr marL="0" indent="0">
              <a:buNone/>
            </a:pPr>
            <a:r>
              <a:rPr lang="en-US" b="1" dirty="0" smtClean="0"/>
              <a:t>A combination of </a:t>
            </a:r>
            <a:r>
              <a:rPr lang="en-US" b="1" dirty="0"/>
              <a:t>mathematical techniques and algorithmic approaches </a:t>
            </a:r>
            <a:r>
              <a:rPr lang="en-US" b="1" dirty="0" smtClean="0"/>
              <a:t>to understand the world around us</a:t>
            </a:r>
            <a:r>
              <a:rPr lang="en-US" b="1" dirty="0"/>
              <a:t> </a:t>
            </a:r>
            <a:r>
              <a:rPr lang="en-US" b="1" dirty="0" smtClean="0"/>
              <a:t>in order to solve complex problems.</a:t>
            </a:r>
          </a:p>
        </p:txBody>
      </p:sp>
    </p:spTree>
    <p:extLst>
      <p:ext uri="{BB962C8B-B14F-4D97-AF65-F5344CB8AC3E}">
        <p14:creationId xmlns:p14="http://schemas.microsoft.com/office/powerpoint/2010/main" val="109085419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What can we do with it?</a:t>
            </a:r>
            <a:endParaRPr lang="en-US" b="1" dirty="0"/>
          </a:p>
        </p:txBody>
      </p:sp>
      <p:sp>
        <p:nvSpPr>
          <p:cNvPr id="3" name="Text Placeholder 2"/>
          <p:cNvSpPr>
            <a:spLocks noGrp="1"/>
          </p:cNvSpPr>
          <p:nvPr>
            <p:ph type="body" sz="quarter" idx="10"/>
          </p:nvPr>
        </p:nvSpPr>
        <p:spPr>
          <a:xfrm>
            <a:off x="274638" y="1287462"/>
            <a:ext cx="4206240" cy="2308324"/>
          </a:xfrm>
        </p:spPr>
        <p:txBody>
          <a:bodyPr/>
          <a:lstStyle/>
          <a:p>
            <a:pPr marL="0" indent="0">
              <a:buNone/>
            </a:pPr>
            <a:r>
              <a:rPr lang="en-US" sz="2400" dirty="0" smtClean="0"/>
              <a:t>We can take </a:t>
            </a:r>
            <a:r>
              <a:rPr lang="en-US" sz="2400" dirty="0"/>
              <a:t>data </a:t>
            </a:r>
            <a:endParaRPr lang="en-US" sz="2400" dirty="0" smtClean="0"/>
          </a:p>
          <a:p>
            <a:r>
              <a:rPr lang="en-US" sz="2400" dirty="0" smtClean="0"/>
              <a:t>to </a:t>
            </a:r>
            <a:r>
              <a:rPr lang="en-US" sz="2400" dirty="0"/>
              <a:t>be able to understand </a:t>
            </a:r>
            <a:r>
              <a:rPr lang="en-US" sz="2400" dirty="0" smtClean="0"/>
              <a:t>it</a:t>
            </a:r>
          </a:p>
          <a:p>
            <a:r>
              <a:rPr lang="en-US" sz="2400" dirty="0" smtClean="0"/>
              <a:t>to </a:t>
            </a:r>
            <a:r>
              <a:rPr lang="en-US" sz="2400" dirty="0"/>
              <a:t>process </a:t>
            </a:r>
            <a:r>
              <a:rPr lang="en-US" sz="2400" dirty="0" smtClean="0"/>
              <a:t>it</a:t>
            </a:r>
          </a:p>
          <a:p>
            <a:r>
              <a:rPr lang="en-US" sz="2400" dirty="0" smtClean="0"/>
              <a:t>to </a:t>
            </a:r>
            <a:r>
              <a:rPr lang="en-US" sz="2400" dirty="0"/>
              <a:t>extract value from </a:t>
            </a:r>
            <a:r>
              <a:rPr lang="en-US" sz="2400" dirty="0" smtClean="0"/>
              <a:t>it</a:t>
            </a:r>
          </a:p>
          <a:p>
            <a:r>
              <a:rPr lang="en-US" sz="2400" dirty="0" smtClean="0"/>
              <a:t>to </a:t>
            </a:r>
            <a:r>
              <a:rPr lang="en-US" sz="2400" dirty="0"/>
              <a:t>visualize it</a:t>
            </a:r>
          </a:p>
        </p:txBody>
      </p:sp>
    </p:spTree>
    <p:extLst>
      <p:ext uri="{BB962C8B-B14F-4D97-AF65-F5344CB8AC3E}">
        <p14:creationId xmlns:p14="http://schemas.microsoft.com/office/powerpoint/2010/main" val="277212403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 like a Science problem	</a:t>
            </a:r>
            <a:endParaRPr lang="en-US" dirty="0"/>
          </a:p>
        </p:txBody>
      </p:sp>
      <p:sp>
        <p:nvSpPr>
          <p:cNvPr id="3" name="Text Placeholder 2"/>
          <p:cNvSpPr>
            <a:spLocks noGrp="1"/>
          </p:cNvSpPr>
          <p:nvPr>
            <p:ph type="body" sz="quarter" idx="10"/>
          </p:nvPr>
        </p:nvSpPr>
        <p:spPr>
          <a:xfrm>
            <a:off x="396081" y="1192557"/>
            <a:ext cx="6858000" cy="5096780"/>
          </a:xfrm>
        </p:spPr>
        <p:txBody>
          <a:bodyPr/>
          <a:lstStyle/>
          <a:p>
            <a:r>
              <a:rPr lang="en-US" dirty="0" smtClean="0"/>
              <a:t>Identify the problem/question</a:t>
            </a:r>
          </a:p>
          <a:p>
            <a:r>
              <a:rPr lang="en-US" dirty="0" smtClean="0"/>
              <a:t>Do background research</a:t>
            </a:r>
          </a:p>
          <a:p>
            <a:r>
              <a:rPr lang="en-US" dirty="0" smtClean="0"/>
              <a:t>Hypothesize what will happen</a:t>
            </a:r>
          </a:p>
          <a:p>
            <a:r>
              <a:rPr lang="en-US" dirty="0" smtClean="0"/>
              <a:t>Test your hypothesis</a:t>
            </a:r>
          </a:p>
          <a:p>
            <a:r>
              <a:rPr lang="en-US" dirty="0" smtClean="0"/>
              <a:t>Analyze your data</a:t>
            </a:r>
          </a:p>
          <a:p>
            <a:r>
              <a:rPr lang="en-US" dirty="0" smtClean="0"/>
              <a:t>Draw a conclusion</a:t>
            </a:r>
          </a:p>
          <a:p>
            <a:r>
              <a:rPr lang="en-US" dirty="0" smtClean="0"/>
              <a:t>Communicate your results</a:t>
            </a:r>
          </a:p>
          <a:p>
            <a:endParaRPr lang="en-US" dirty="0" smtClean="0"/>
          </a:p>
          <a:p>
            <a:endParaRPr lang="en-US" dirty="0"/>
          </a:p>
        </p:txBody>
      </p:sp>
    </p:spTree>
    <p:extLst>
      <p:ext uri="{BB962C8B-B14F-4D97-AF65-F5344CB8AC3E}">
        <p14:creationId xmlns:p14="http://schemas.microsoft.com/office/powerpoint/2010/main" val="274223677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sp>
        <p:nvSpPr>
          <p:cNvPr id="4" name="Text Placeholder 3"/>
          <p:cNvSpPr>
            <a:spLocks noGrp="1"/>
          </p:cNvSpPr>
          <p:nvPr>
            <p:ph type="body" sz="quarter" idx="11"/>
          </p:nvPr>
        </p:nvSpPr>
        <p:spPr/>
        <p:txBody>
          <a:bodyPr/>
          <a:lstStyle/>
          <a:p>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281" y="169862"/>
            <a:ext cx="8890000" cy="6654800"/>
          </a:xfrm>
          <a:prstGeom prst="rect">
            <a:avLst/>
          </a:prstGeom>
        </p:spPr>
      </p:pic>
    </p:spTree>
    <p:extLst>
      <p:ext uri="{BB962C8B-B14F-4D97-AF65-F5344CB8AC3E}">
        <p14:creationId xmlns:p14="http://schemas.microsoft.com/office/powerpoint/2010/main" val="40902888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endParaRPr lang="en-US"/>
          </a:p>
        </p:txBody>
      </p:sp>
      <p:sp>
        <p:nvSpPr>
          <p:cNvPr id="4" name="Text Placeholder 3"/>
          <p:cNvSpPr>
            <a:spLocks noGrp="1"/>
          </p:cNvSpPr>
          <p:nvPr>
            <p:ph type="body" sz="quarter" idx="11"/>
          </p:nvPr>
        </p:nvSpPr>
        <p:spPr/>
        <p:txBody>
          <a:bodyPr/>
          <a:lstStyle/>
          <a:p>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28251"/>
            <a:ext cx="9326563" cy="5738022"/>
          </a:xfrm>
          <a:prstGeom prst="rect">
            <a:avLst/>
          </a:prstGeom>
        </p:spPr>
      </p:pic>
    </p:spTree>
    <p:extLst>
      <p:ext uri="{BB962C8B-B14F-4D97-AF65-F5344CB8AC3E}">
        <p14:creationId xmlns:p14="http://schemas.microsoft.com/office/powerpoint/2010/main" val="227304582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How can we relate math?</a:t>
            </a:r>
            <a:endParaRPr lang="en-US" dirty="0"/>
          </a:p>
        </p:txBody>
      </p:sp>
    </p:spTree>
    <p:extLst>
      <p:ext uri="{BB962C8B-B14F-4D97-AF65-F5344CB8AC3E}">
        <p14:creationId xmlns:p14="http://schemas.microsoft.com/office/powerpoint/2010/main" val="134299132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74638" y="2989431"/>
            <a:ext cx="8768201" cy="1846659"/>
          </a:xfrm>
        </p:spPr>
        <p:txBody>
          <a:bodyPr/>
          <a:lstStyle/>
          <a:p>
            <a:r>
              <a:rPr lang="en-US" dirty="0" smtClean="0"/>
              <a:t>Independent and Dependent Variables</a:t>
            </a:r>
            <a:endParaRPr lang="en-US" dirty="0"/>
          </a:p>
        </p:txBody>
      </p:sp>
    </p:spTree>
    <p:extLst>
      <p:ext uri="{BB962C8B-B14F-4D97-AF65-F5344CB8AC3E}">
        <p14:creationId xmlns:p14="http://schemas.microsoft.com/office/powerpoint/2010/main" val="336447426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4382" y="678095"/>
            <a:ext cx="6497799" cy="5638334"/>
          </a:xfrm>
          <a:prstGeom prst="rect">
            <a:avLst/>
          </a:prstGeom>
        </p:spPr>
      </p:pic>
    </p:spTree>
    <p:extLst>
      <p:ext uri="{BB962C8B-B14F-4D97-AF65-F5344CB8AC3E}">
        <p14:creationId xmlns:p14="http://schemas.microsoft.com/office/powerpoint/2010/main" val="340877831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3882" y="791336"/>
            <a:ext cx="5638800" cy="5411852"/>
          </a:xfrm>
          <a:prstGeom prst="rect">
            <a:avLst/>
          </a:prstGeom>
        </p:spPr>
      </p:pic>
    </p:spTree>
    <p:extLst>
      <p:ext uri="{BB962C8B-B14F-4D97-AF65-F5344CB8AC3E}">
        <p14:creationId xmlns:p14="http://schemas.microsoft.com/office/powerpoint/2010/main" val="237603696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some examples?</a:t>
            </a:r>
            <a:endParaRPr lang="en-US" dirty="0"/>
          </a:p>
        </p:txBody>
      </p:sp>
    </p:spTree>
    <p:extLst>
      <p:ext uri="{BB962C8B-B14F-4D97-AF65-F5344CB8AC3E}">
        <p14:creationId xmlns:p14="http://schemas.microsoft.com/office/powerpoint/2010/main" val="236005343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Mean, Median, Mode</a:t>
            </a:r>
            <a:endParaRPr lang="en-US" dirty="0"/>
          </a:p>
        </p:txBody>
      </p:sp>
    </p:spTree>
    <p:extLst>
      <p:ext uri="{BB962C8B-B14F-4D97-AF65-F5344CB8AC3E}">
        <p14:creationId xmlns:p14="http://schemas.microsoft.com/office/powerpoint/2010/main" val="184053921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10781" b="10781"/>
          <a:stretch/>
        </p:blipFill>
        <p:spPr>
          <a:xfrm>
            <a:off x="-1" y="30595"/>
            <a:ext cx="9326563" cy="6933336"/>
          </a:xfrm>
          <a:prstGeom prst="rect">
            <a:avLst/>
          </a:prstGeom>
        </p:spPr>
      </p:pic>
    </p:spTree>
    <p:extLst>
      <p:ext uri="{BB962C8B-B14F-4D97-AF65-F5344CB8AC3E}">
        <p14:creationId xmlns:p14="http://schemas.microsoft.com/office/powerpoint/2010/main" val="142965686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48681" y="1668462"/>
            <a:ext cx="4953000" cy="1126462"/>
          </a:xfrm>
          <a:prstGeom prst="rect">
            <a:avLst/>
          </a:prstGeom>
          <a:noFill/>
        </p:spPr>
        <p:txBody>
          <a:bodyPr wrap="square" lIns="182880" tIns="146304" rIns="182880" bIns="146304" rtlCol="0">
            <a:spAutoFit/>
          </a:bodyPr>
          <a:lstStyle/>
          <a:p>
            <a:pPr algn="ctr">
              <a:lnSpc>
                <a:spcPct val="90000"/>
              </a:lnSpc>
              <a:spcAft>
                <a:spcPts val="600"/>
              </a:spcAft>
            </a:pPr>
            <a:r>
              <a:rPr lang="en-US" sz="6000" dirty="0" smtClean="0">
                <a:gradFill>
                  <a:gsLst>
                    <a:gs pos="2917">
                      <a:schemeClr val="tx1"/>
                    </a:gs>
                    <a:gs pos="30000">
                      <a:schemeClr val="tx1"/>
                    </a:gs>
                  </a:gsLst>
                  <a:lin ang="5400000" scaled="0"/>
                </a:gradFill>
              </a:rPr>
              <a:t>Thanks!</a:t>
            </a:r>
          </a:p>
        </p:txBody>
      </p:sp>
    </p:spTree>
    <p:extLst>
      <p:ext uri="{BB962C8B-B14F-4D97-AF65-F5344CB8AC3E}">
        <p14:creationId xmlns:p14="http://schemas.microsoft.com/office/powerpoint/2010/main" val="274170632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67481" y="1849979"/>
            <a:ext cx="4206240" cy="2926442"/>
          </a:xfrm>
        </p:spPr>
        <p:txBody>
          <a:bodyPr/>
          <a:lstStyle/>
          <a:p>
            <a:pPr algn="ctr"/>
            <a:r>
              <a:rPr lang="en-US" b="1" dirty="0" smtClean="0"/>
              <a:t>Science</a:t>
            </a:r>
            <a:r>
              <a:rPr lang="en-US" b="1" dirty="0"/>
              <a:t/>
            </a:r>
            <a:br>
              <a:rPr lang="en-US" b="1" dirty="0"/>
            </a:br>
            <a:r>
              <a:rPr lang="en-US" b="1" dirty="0" smtClean="0"/>
              <a:t>Technology</a:t>
            </a:r>
            <a:br>
              <a:rPr lang="en-US" b="1" dirty="0" smtClean="0"/>
            </a:br>
            <a:r>
              <a:rPr lang="en-US" b="1" dirty="0" smtClean="0"/>
              <a:t>Engineering</a:t>
            </a:r>
            <a:br>
              <a:rPr lang="en-US" b="1" dirty="0" smtClean="0"/>
            </a:br>
            <a:r>
              <a:rPr lang="en-US" b="1" dirty="0" smtClean="0"/>
              <a:t>Math</a:t>
            </a:r>
            <a:endParaRPr lang="en-US" b="1"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5681" y="1592262"/>
            <a:ext cx="4179710" cy="3441877"/>
          </a:xfrm>
          <a:prstGeom prst="rect">
            <a:avLst/>
          </a:prstGeom>
        </p:spPr>
      </p:pic>
    </p:spTree>
    <p:extLst>
      <p:ext uri="{BB962C8B-B14F-4D97-AF65-F5344CB8AC3E}">
        <p14:creationId xmlns:p14="http://schemas.microsoft.com/office/powerpoint/2010/main" val="78525307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Careers in STEM</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321" y="2887662"/>
            <a:ext cx="8812698" cy="3111111"/>
          </a:xfrm>
          <a:prstGeom prst="rect">
            <a:avLst/>
          </a:prstGeom>
        </p:spPr>
      </p:pic>
    </p:spTree>
    <p:extLst>
      <p:ext uri="{BB962C8B-B14F-4D97-AF65-F5344CB8AC3E}">
        <p14:creationId xmlns:p14="http://schemas.microsoft.com/office/powerpoint/2010/main" val="268155539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3881" y="601662"/>
            <a:ext cx="5638800" cy="5793868"/>
          </a:xfrm>
          <a:prstGeom prst="rect">
            <a:avLst/>
          </a:prstGeom>
        </p:spPr>
      </p:pic>
    </p:spTree>
    <p:extLst>
      <p:ext uri="{BB962C8B-B14F-4D97-AF65-F5344CB8AC3E}">
        <p14:creationId xmlns:p14="http://schemas.microsoft.com/office/powerpoint/2010/main" val="402335835"/>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329" y="601662"/>
            <a:ext cx="8375904" cy="5583936"/>
          </a:xfrm>
          <a:prstGeom prst="rect">
            <a:avLst/>
          </a:prstGeom>
        </p:spPr>
      </p:pic>
    </p:spTree>
    <p:extLst>
      <p:ext uri="{BB962C8B-B14F-4D97-AF65-F5344CB8AC3E}">
        <p14:creationId xmlns:p14="http://schemas.microsoft.com/office/powerpoint/2010/main" val="324655348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641" y="1287462"/>
            <a:ext cx="7955280" cy="4419600"/>
          </a:xfrm>
          <a:prstGeom prst="rect">
            <a:avLst/>
          </a:prstGeom>
        </p:spPr>
      </p:pic>
    </p:spTree>
    <p:extLst>
      <p:ext uri="{BB962C8B-B14F-4D97-AF65-F5344CB8AC3E}">
        <p14:creationId xmlns:p14="http://schemas.microsoft.com/office/powerpoint/2010/main" val="277382932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741487"/>
            <a:ext cx="9326563" cy="1527175"/>
          </a:xfrm>
        </p:spPr>
        <p:txBody>
          <a:bodyPr/>
          <a:lstStyle/>
          <a:p>
            <a:pPr algn="ctr"/>
            <a:r>
              <a:rPr lang="en-US" sz="4200" b="1" dirty="0" smtClean="0"/>
              <a:t>“</a:t>
            </a:r>
            <a:r>
              <a:rPr lang="en-US" sz="4200" b="1" dirty="0"/>
              <a:t>I keep saying the sexy job in the next ten years will be statisticians. People think I'm joking, but who would've guessed that computer engineers would've been the sexy job of the 1990s</a:t>
            </a:r>
            <a:r>
              <a:rPr lang="en-US" sz="4200" b="1" dirty="0" smtClean="0"/>
              <a:t>?”</a:t>
            </a:r>
            <a:r>
              <a:rPr lang="en-US" b="1" dirty="0" smtClean="0"/>
              <a:t/>
            </a:r>
            <a:br>
              <a:rPr lang="en-US" b="1" dirty="0" smtClean="0"/>
            </a:br>
            <a:r>
              <a:rPr lang="en-US" b="1" dirty="0" smtClean="0"/>
              <a:t>- </a:t>
            </a:r>
            <a:r>
              <a:rPr lang="en-US" sz="3000" dirty="0"/>
              <a:t>Hal Varian </a:t>
            </a:r>
            <a:r>
              <a:rPr lang="en-US" sz="3000" dirty="0" smtClean="0"/>
              <a:t>, Chief Economist at Google</a:t>
            </a:r>
            <a:endParaRPr lang="en-US" sz="3000" dirty="0"/>
          </a:p>
        </p:txBody>
      </p:sp>
    </p:spTree>
    <p:extLst>
      <p:ext uri="{BB962C8B-B14F-4D97-AF65-F5344CB8AC3E}">
        <p14:creationId xmlns:p14="http://schemas.microsoft.com/office/powerpoint/2010/main" val="34119426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data science?</a:t>
            </a:r>
            <a:endParaRPr lang="en-US" dirty="0"/>
          </a:p>
        </p:txBody>
      </p:sp>
    </p:spTree>
    <p:extLst>
      <p:ext uri="{BB962C8B-B14F-4D97-AF65-F5344CB8AC3E}">
        <p14:creationId xmlns:p14="http://schemas.microsoft.com/office/powerpoint/2010/main" val="53619335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WHITE TEMPLATE">
  <a:themeElements>
    <a:clrScheme name="MSVID White Brand template_10-14">
      <a:dk1>
        <a:srgbClr val="505050"/>
      </a:dk1>
      <a:lt1>
        <a:srgbClr val="FFFFFF"/>
      </a:lt1>
      <a:dk2>
        <a:srgbClr val="0078D7"/>
      </a:dk2>
      <a:lt2>
        <a:srgbClr val="00BCF2"/>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4-3_Business_BLUE_4" id="{0356C2B3-6FEF-42D5-97A7-8EB0759C6F02}" vid="{6E4F9809-DB60-4C39-A550-6F4D54EC16F0}"/>
    </a:ext>
  </a:extLst>
</a:theme>
</file>

<file path=ppt/theme/theme2.xml><?xml version="1.0" encoding="utf-8"?>
<a:theme xmlns:a="http://schemas.openxmlformats.org/drawingml/2006/main" name="COLOR TEMPLATE">
  <a:themeElements>
    <a:clrScheme name="MSVID Blue Brand template_10-14">
      <a:dk1>
        <a:srgbClr val="505050"/>
      </a:dk1>
      <a:lt1>
        <a:srgbClr val="FFFFFF"/>
      </a:lt1>
      <a:dk2>
        <a:srgbClr val="0078D7"/>
      </a:dk2>
      <a:lt2>
        <a:srgbClr val="CDF4FF"/>
      </a:lt2>
      <a:accent1>
        <a:srgbClr val="002050"/>
      </a:accent1>
      <a:accent2>
        <a:srgbClr val="B4009E"/>
      </a:accent2>
      <a:accent3>
        <a:srgbClr val="107C10"/>
      </a:accent3>
      <a:accent4>
        <a:srgbClr val="5C2D91"/>
      </a:accent4>
      <a:accent5>
        <a:srgbClr val="004B50"/>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4-3_Business_BLUE_4" id="{0356C2B3-6FEF-42D5-97A7-8EB0759C6F02}" vid="{40D20C6C-CCF1-4B1A-931B-61086F63781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B0BB5962AB3C45A9A1CE1EC4C4F647" ma:contentTypeVersion="1" ma:contentTypeDescription="Create a new document." ma:contentTypeScope="" ma:versionID="39dd6e28de13981fc99600d481b1de5c">
  <xsd:schema xmlns:xsd="http://www.w3.org/2001/XMLSchema" xmlns:xs="http://www.w3.org/2001/XMLSchema" xmlns:p="http://schemas.microsoft.com/office/2006/metadata/properties" xmlns:ns3="630a2e83-186a-4a0f-ab27-bee8a8096abc" targetNamespace="http://schemas.microsoft.com/office/2006/metadata/properties" ma:root="true" ma:fieldsID="e5a18a002045f9f0e2a3c9cc06ab2675" ns3:_="">
    <xsd:import namespace="630a2e83-186a-4a0f-ab27-bee8a8096abc"/>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0a2e83-186a-4a0f-ab27-bee8a8096ab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42678F0-6EA3-4F58-92F2-E73D80B536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0a2e83-186a-4a0f-ab27-bee8a8096ab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630a2e83-186a-4a0f-ab27-bee8a8096abc"/>
    <ds:schemaRef ds:uri="http://www.w3.org/XML/1998/namespace"/>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Brand_template_4-3_Business_BLUE_4</Template>
  <TotalTime>4247</TotalTime>
  <Words>485</Words>
  <Application>Microsoft Office PowerPoint</Application>
  <PresentationFormat>Custom</PresentationFormat>
  <Paragraphs>60</Paragraphs>
  <Slides>24</Slides>
  <Notes>10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24</vt:i4>
      </vt:variant>
    </vt:vector>
  </HeadingPairs>
  <TitlesOfParts>
    <vt:vector size="31" baseType="lpstr">
      <vt:lpstr>Arial</vt:lpstr>
      <vt:lpstr>Consolas</vt:lpstr>
      <vt:lpstr>Segoe UI</vt:lpstr>
      <vt:lpstr>Segoe UI Light</vt:lpstr>
      <vt:lpstr>Wingdings</vt:lpstr>
      <vt:lpstr>WHITE TEMPLATE</vt:lpstr>
      <vt:lpstr>COLOR TEMPLATE</vt:lpstr>
      <vt:lpstr>DataDunkers: Data Science for Everyone!</vt:lpstr>
      <vt:lpstr>PowerPoint Presentation</vt:lpstr>
      <vt:lpstr>Science Technology Engineering Math</vt:lpstr>
      <vt:lpstr>Careers in STEM</vt:lpstr>
      <vt:lpstr>PowerPoint Presentation</vt:lpstr>
      <vt:lpstr>PowerPoint Presentation</vt:lpstr>
      <vt:lpstr>PowerPoint Presentation</vt:lpstr>
      <vt:lpstr>“I keep saying the sexy job in the next ten years will be statisticians. People think I'm joking, but who would've guessed that computer engineers would've been the sexy job of the 1990s?” - Hal Varian , Chief Economist at Google</vt:lpstr>
      <vt:lpstr>What is data science?</vt:lpstr>
      <vt:lpstr>PowerPoint Presentation</vt:lpstr>
      <vt:lpstr>PowerPoint Presentation</vt:lpstr>
      <vt:lpstr>PowerPoint Presentation</vt:lpstr>
      <vt:lpstr>PowerPoint Presentation</vt:lpstr>
      <vt:lpstr>What can we do with it?</vt:lpstr>
      <vt:lpstr>Approach like a Science problem </vt:lpstr>
      <vt:lpstr>PowerPoint Presentation</vt:lpstr>
      <vt:lpstr>PowerPoint Presentation</vt:lpstr>
      <vt:lpstr>How can we relate math?</vt:lpstr>
      <vt:lpstr>Independent and Dependent Variables</vt:lpstr>
      <vt:lpstr>PowerPoint Presentation</vt:lpstr>
      <vt:lpstr>What are some examples?</vt:lpstr>
      <vt:lpstr>Mean, Median, Mode</vt:lpstr>
      <vt:lpstr>PowerPoint Presentation</vt:lpstr>
      <vt:lpstr>PowerPoint Presentation</vt:lpstr>
    </vt:vector>
  </TitlesOfParts>
  <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Windows Azure?</dc:title>
  <dc:subject>&lt;Speech title here&gt;</dc:subject>
  <dc:creator>Heather Shapiro</dc:creator>
  <cp:keywords>MSVID, Brand Guidelines, Branding, Visual Identity, grid</cp:keywords>
  <dc:description>Template: Maryfj_x000d_
Formatting: _x000d_
Audience Type:</dc:description>
  <cp:lastModifiedBy>Heather Shapiro</cp:lastModifiedBy>
  <cp:revision>22</cp:revision>
  <dcterms:created xsi:type="dcterms:W3CDTF">2015-09-02T18:47:45Z</dcterms:created>
  <dcterms:modified xsi:type="dcterms:W3CDTF">2015-09-25T17:13:41Z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0x010100A2B0BB5962AB3C45A9A1CE1EC4C4F647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